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</p:sldIdLst>
  <p:sldSz cx="10160000" cy="7620000"/>
  <p:notesSz cx="6858000" cy="9144000"/>
  <p:embeddedFontLst>
    <p:embeddedFont>
      <p:font typeface="Calibri" pitchFamily="34" charset="0"/>
      <p:regular r:id="rId5"/>
      <p:bold r:id="rId6"/>
      <p:italic r:id="rId7"/>
      <p:boldItalic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theme" Target="theme/theme1.xml"/><Relationship Id="rId5" Type="http://schemas.openxmlformats.org/officeDocument/2006/relationships/font" Target="fonts/font1.fntdata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D1551-C4CF-4737-BE86-8AD07945AC66}" type="datetimeFigureOut">
              <a:rPr lang="en-US" smtClean="0"/>
              <a:t>5/11/2015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A4B5C-22ED-4A6B-9398-0BB9BF4B29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D1551-C4CF-4737-BE86-8AD07945AC66}" type="datetimeFigureOut">
              <a:rPr lang="en-US" smtClean="0"/>
              <a:t>5/11/2015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A4B5C-22ED-4A6B-9398-0BB9BF4B29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D1551-C4CF-4737-BE86-8AD07945AC66}" type="datetimeFigureOut">
              <a:rPr lang="en-US" smtClean="0"/>
              <a:t>5/11/2015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A4B5C-22ED-4A6B-9398-0BB9BF4B29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D1551-C4CF-4737-BE86-8AD07945AC66}" type="datetimeFigureOut">
              <a:rPr lang="en-US" smtClean="0"/>
              <a:t>5/11/2015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A4B5C-22ED-4A6B-9398-0BB9BF4B29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D1551-C4CF-4737-BE86-8AD07945AC66}" type="datetimeFigureOut">
              <a:rPr lang="en-US" smtClean="0"/>
              <a:t>5/11/2015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A4B5C-22ED-4A6B-9398-0BB9BF4B29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D1551-C4CF-4737-BE86-8AD07945AC66}" type="datetimeFigureOut">
              <a:rPr lang="en-US" smtClean="0"/>
              <a:t>5/11/2015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A4B5C-22ED-4A6B-9398-0BB9BF4B29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D1551-C4CF-4737-BE86-8AD07945AC66}" type="datetimeFigureOut">
              <a:rPr lang="en-US" smtClean="0"/>
              <a:t>5/11/2015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A4B5C-22ED-4A6B-9398-0BB9BF4B29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D1551-C4CF-4737-BE86-8AD07945AC66}" type="datetimeFigureOut">
              <a:rPr lang="en-US" smtClean="0"/>
              <a:t>5/11/2015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A4B5C-22ED-4A6B-9398-0BB9BF4B29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D1551-C4CF-4737-BE86-8AD07945AC66}" type="datetimeFigureOut">
              <a:rPr lang="en-US" smtClean="0"/>
              <a:t>5/11/2015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A4B5C-22ED-4A6B-9398-0BB9BF4B29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D1551-C4CF-4737-BE86-8AD07945AC66}" type="datetimeFigureOut">
              <a:rPr lang="en-US" smtClean="0"/>
              <a:t>5/11/2015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A4B5C-22ED-4A6B-9398-0BB9BF4B29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D1551-C4CF-4737-BE86-8AD07945AC66}" type="datetimeFigureOut">
              <a:rPr lang="en-US" smtClean="0"/>
              <a:t>5/11/2015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5A4B5C-22ED-4A6B-9398-0BB9BF4B29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0D1551-C4CF-4737-BE86-8AD07945AC66}" type="datetimeFigureOut">
              <a:rPr lang="en-US" smtClean="0"/>
              <a:t>5/11/2015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5A4B5C-22ED-4A6B-9398-0BB9BF4B294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252683" y="84228"/>
            <a:ext cx="2579483" cy="700316"/>
            <a:chOff x="252683" y="84228"/>
            <a:chExt cx="2579483" cy="700316"/>
          </a:xfrm>
        </p:grpSpPr>
        <p:sp>
          <p:nvSpPr>
            <p:cNvPr id="2" name="Freeform 1"/>
            <p:cNvSpPr/>
            <p:nvPr/>
          </p:nvSpPr>
          <p:spPr>
            <a:xfrm>
              <a:off x="263651" y="84228"/>
              <a:ext cx="325945" cy="575855"/>
            </a:xfrm>
            <a:custGeom>
              <a:avLst/>
              <a:gdLst/>
              <a:ahLst/>
              <a:cxnLst/>
              <a:rect l="0" t="0" r="0" b="0"/>
              <a:pathLst>
                <a:path w="325945" h="575855">
                  <a:moveTo>
                    <a:pt x="20618" y="147398"/>
                  </a:moveTo>
                  <a:lnTo>
                    <a:pt x="20618" y="159134"/>
                  </a:lnTo>
                  <a:lnTo>
                    <a:pt x="20618" y="170263"/>
                  </a:lnTo>
                  <a:lnTo>
                    <a:pt x="20618" y="181870"/>
                  </a:lnTo>
                  <a:lnTo>
                    <a:pt x="20618" y="194377"/>
                  </a:lnTo>
                  <a:lnTo>
                    <a:pt x="20618" y="208333"/>
                  </a:lnTo>
                  <a:lnTo>
                    <a:pt x="20618" y="223896"/>
                  </a:lnTo>
                  <a:lnTo>
                    <a:pt x="20618" y="240899"/>
                  </a:lnTo>
                  <a:lnTo>
                    <a:pt x="20618" y="259057"/>
                  </a:lnTo>
                  <a:lnTo>
                    <a:pt x="20613" y="278071"/>
                  </a:lnTo>
                  <a:lnTo>
                    <a:pt x="20441" y="297208"/>
                  </a:lnTo>
                  <a:lnTo>
                    <a:pt x="19792" y="315362"/>
                  </a:lnTo>
                  <a:lnTo>
                    <a:pt x="18548" y="332014"/>
                  </a:lnTo>
                  <a:lnTo>
                    <a:pt x="17068" y="347328"/>
                  </a:lnTo>
                  <a:lnTo>
                    <a:pt x="16068" y="361848"/>
                  </a:lnTo>
                  <a:lnTo>
                    <a:pt x="15914" y="375996"/>
                  </a:lnTo>
                  <a:lnTo>
                    <a:pt x="16474" y="390163"/>
                  </a:lnTo>
                  <a:lnTo>
                    <a:pt x="17314" y="404763"/>
                  </a:lnTo>
                  <a:lnTo>
                    <a:pt x="18144" y="419958"/>
                  </a:lnTo>
                  <a:lnTo>
                    <a:pt x="19004" y="435404"/>
                  </a:lnTo>
                  <a:lnTo>
                    <a:pt x="20181" y="450386"/>
                  </a:lnTo>
                  <a:lnTo>
                    <a:pt x="21817" y="464543"/>
                  </a:lnTo>
                  <a:lnTo>
                    <a:pt x="23745" y="478165"/>
                  </a:lnTo>
                  <a:lnTo>
                    <a:pt x="25585" y="491991"/>
                  </a:lnTo>
                  <a:lnTo>
                    <a:pt x="27120" y="506440"/>
                  </a:lnTo>
                  <a:lnTo>
                    <a:pt x="28303" y="521433"/>
                  </a:lnTo>
                  <a:lnTo>
                    <a:pt x="29172" y="536585"/>
                  </a:lnTo>
                  <a:lnTo>
                    <a:pt x="29779" y="551605"/>
                  </a:lnTo>
                  <a:lnTo>
                    <a:pt x="29770" y="565298"/>
                  </a:lnTo>
                  <a:lnTo>
                    <a:pt x="28547" y="574112"/>
                  </a:lnTo>
                  <a:lnTo>
                    <a:pt x="26569" y="575854"/>
                  </a:lnTo>
                  <a:lnTo>
                    <a:pt x="24795" y="572295"/>
                  </a:lnTo>
                  <a:lnTo>
                    <a:pt x="23305" y="565044"/>
                  </a:lnTo>
                  <a:lnTo>
                    <a:pt x="21732" y="554985"/>
                  </a:lnTo>
                  <a:lnTo>
                    <a:pt x="19851" y="542772"/>
                  </a:lnTo>
                  <a:lnTo>
                    <a:pt x="17768" y="528958"/>
                  </a:lnTo>
                  <a:lnTo>
                    <a:pt x="15831" y="513988"/>
                  </a:lnTo>
                  <a:lnTo>
                    <a:pt x="14229" y="498213"/>
                  </a:lnTo>
                  <a:lnTo>
                    <a:pt x="12833" y="482208"/>
                  </a:lnTo>
                  <a:lnTo>
                    <a:pt x="11289" y="466766"/>
                  </a:lnTo>
                  <a:lnTo>
                    <a:pt x="9404" y="452260"/>
                  </a:lnTo>
                  <a:lnTo>
                    <a:pt x="7307" y="438383"/>
                  </a:lnTo>
                  <a:lnTo>
                    <a:pt x="5353" y="424377"/>
                  </a:lnTo>
                  <a:lnTo>
                    <a:pt x="3742" y="409799"/>
                  </a:lnTo>
                  <a:lnTo>
                    <a:pt x="2508" y="394547"/>
                  </a:lnTo>
                  <a:lnTo>
                    <a:pt x="1605" y="378689"/>
                  </a:lnTo>
                  <a:lnTo>
                    <a:pt x="962" y="362351"/>
                  </a:lnTo>
                  <a:lnTo>
                    <a:pt x="515" y="345819"/>
                  </a:lnTo>
                  <a:lnTo>
                    <a:pt x="206" y="329500"/>
                  </a:lnTo>
                  <a:lnTo>
                    <a:pt x="0" y="313598"/>
                  </a:lnTo>
                  <a:lnTo>
                    <a:pt x="30" y="297973"/>
                  </a:lnTo>
                  <a:lnTo>
                    <a:pt x="583" y="282255"/>
                  </a:lnTo>
                  <a:lnTo>
                    <a:pt x="1771" y="266242"/>
                  </a:lnTo>
                  <a:lnTo>
                    <a:pt x="3553" y="250215"/>
                  </a:lnTo>
                  <a:lnTo>
                    <a:pt x="5821" y="234827"/>
                  </a:lnTo>
                  <a:lnTo>
                    <a:pt x="8462" y="220401"/>
                  </a:lnTo>
                  <a:lnTo>
                    <a:pt x="11540" y="206934"/>
                  </a:lnTo>
                  <a:lnTo>
                    <a:pt x="15284" y="194275"/>
                  </a:lnTo>
                  <a:lnTo>
                    <a:pt x="19765" y="182247"/>
                  </a:lnTo>
                  <a:lnTo>
                    <a:pt x="24910" y="170846"/>
                  </a:lnTo>
                  <a:lnTo>
                    <a:pt x="30588" y="160248"/>
                  </a:lnTo>
                  <a:lnTo>
                    <a:pt x="36672" y="150489"/>
                  </a:lnTo>
                  <a:lnTo>
                    <a:pt x="43215" y="141628"/>
                  </a:lnTo>
                  <a:lnTo>
                    <a:pt x="50439" y="133821"/>
                  </a:lnTo>
                  <a:lnTo>
                    <a:pt x="58410" y="127048"/>
                  </a:lnTo>
                  <a:lnTo>
                    <a:pt x="67051" y="120990"/>
                  </a:lnTo>
                  <a:lnTo>
                    <a:pt x="76230" y="115147"/>
                  </a:lnTo>
                  <a:lnTo>
                    <a:pt x="85817" y="109210"/>
                  </a:lnTo>
                  <a:lnTo>
                    <a:pt x="95866" y="103067"/>
                  </a:lnTo>
                  <a:lnTo>
                    <a:pt x="106596" y="96711"/>
                  </a:lnTo>
                  <a:lnTo>
                    <a:pt x="118075" y="90168"/>
                  </a:lnTo>
                  <a:lnTo>
                    <a:pt x="130225" y="83315"/>
                  </a:lnTo>
                  <a:lnTo>
                    <a:pt x="142912" y="75884"/>
                  </a:lnTo>
                  <a:lnTo>
                    <a:pt x="155999" y="67782"/>
                  </a:lnTo>
                  <a:lnTo>
                    <a:pt x="169211" y="59394"/>
                  </a:lnTo>
                  <a:lnTo>
                    <a:pt x="182154" y="51449"/>
                  </a:lnTo>
                  <a:lnTo>
                    <a:pt x="194641" y="44331"/>
                  </a:lnTo>
                  <a:lnTo>
                    <a:pt x="206821" y="38079"/>
                  </a:lnTo>
                  <a:lnTo>
                    <a:pt x="219073" y="32571"/>
                  </a:lnTo>
                  <a:lnTo>
                    <a:pt x="231611" y="27645"/>
                  </a:lnTo>
                  <a:lnTo>
                    <a:pt x="244322" y="23150"/>
                  </a:lnTo>
                  <a:lnTo>
                    <a:pt x="256862" y="18962"/>
                  </a:lnTo>
                  <a:lnTo>
                    <a:pt x="269032" y="14995"/>
                  </a:lnTo>
                  <a:lnTo>
                    <a:pt x="280543" y="11333"/>
                  </a:lnTo>
                  <a:lnTo>
                    <a:pt x="292179" y="7863"/>
                  </a:lnTo>
                  <a:lnTo>
                    <a:pt x="306076" y="4277"/>
                  </a:lnTo>
                  <a:lnTo>
                    <a:pt x="32594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2683" y="389554"/>
              <a:ext cx="178986" cy="94757"/>
            </a:xfrm>
            <a:custGeom>
              <a:avLst/>
              <a:gdLst/>
              <a:ahLst/>
              <a:cxnLst/>
              <a:rect l="0" t="0" r="0" b="0"/>
              <a:pathLst>
                <a:path w="178986" h="94757">
                  <a:moveTo>
                    <a:pt x="178985" y="0"/>
                  </a:moveTo>
                  <a:lnTo>
                    <a:pt x="173050" y="5867"/>
                  </a:lnTo>
                  <a:lnTo>
                    <a:pt x="166846" y="11432"/>
                  </a:lnTo>
                  <a:lnTo>
                    <a:pt x="159750" y="17227"/>
                  </a:lnTo>
                  <a:lnTo>
                    <a:pt x="151810" y="23134"/>
                  </a:lnTo>
                  <a:lnTo>
                    <a:pt x="143163" y="28816"/>
                  </a:lnTo>
                  <a:lnTo>
                    <a:pt x="133969" y="34091"/>
                  </a:lnTo>
                  <a:lnTo>
                    <a:pt x="124369" y="38941"/>
                  </a:lnTo>
                  <a:lnTo>
                    <a:pt x="114479" y="43427"/>
                  </a:lnTo>
                  <a:lnTo>
                    <a:pt x="104386" y="47633"/>
                  </a:lnTo>
                  <a:lnTo>
                    <a:pt x="94153" y="51797"/>
                  </a:lnTo>
                  <a:lnTo>
                    <a:pt x="83824" y="56286"/>
                  </a:lnTo>
                  <a:lnTo>
                    <a:pt x="73429" y="61270"/>
                  </a:lnTo>
                  <a:lnTo>
                    <a:pt x="62990" y="66585"/>
                  </a:lnTo>
                  <a:lnTo>
                    <a:pt x="52522" y="71846"/>
                  </a:lnTo>
                  <a:lnTo>
                    <a:pt x="42047" y="76823"/>
                  </a:lnTo>
                  <a:lnTo>
                    <a:pt x="32028" y="81314"/>
                  </a:lnTo>
                  <a:lnTo>
                    <a:pt x="22374" y="85503"/>
                  </a:lnTo>
                  <a:lnTo>
                    <a:pt x="12238" y="89755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94839" y="526424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10528" y="0"/>
                  </a:moveTo>
                  <a:lnTo>
                    <a:pt x="10528" y="11735"/>
                  </a:lnTo>
                  <a:lnTo>
                    <a:pt x="10528" y="22864"/>
                  </a:lnTo>
                  <a:lnTo>
                    <a:pt x="10524" y="34449"/>
                  </a:lnTo>
                  <a:lnTo>
                    <a:pt x="10322" y="46165"/>
                  </a:lnTo>
                  <a:lnTo>
                    <a:pt x="9421" y="58382"/>
                  </a:lnTo>
                  <a:lnTo>
                    <a:pt x="6622" y="73296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94839" y="33691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579067" y="417337"/>
              <a:ext cx="157928" cy="182788"/>
            </a:xfrm>
            <a:custGeom>
              <a:avLst/>
              <a:gdLst/>
              <a:ahLst/>
              <a:cxnLst/>
              <a:rect l="0" t="0" r="0" b="0"/>
              <a:pathLst>
                <a:path w="157928" h="182788">
                  <a:moveTo>
                    <a:pt x="0" y="88030"/>
                  </a:moveTo>
                  <a:lnTo>
                    <a:pt x="5800" y="94032"/>
                  </a:lnTo>
                  <a:lnTo>
                    <a:pt x="10725" y="100877"/>
                  </a:lnTo>
                  <a:lnTo>
                    <a:pt x="15227" y="109265"/>
                  </a:lnTo>
                  <a:lnTo>
                    <a:pt x="19448" y="118892"/>
                  </a:lnTo>
                  <a:lnTo>
                    <a:pt x="23462" y="129206"/>
                  </a:lnTo>
                  <a:lnTo>
                    <a:pt x="27307" y="139744"/>
                  </a:lnTo>
                  <a:lnTo>
                    <a:pt x="30463" y="147843"/>
                  </a:lnTo>
                  <a:lnTo>
                    <a:pt x="32052" y="150284"/>
                  </a:lnTo>
                  <a:lnTo>
                    <a:pt x="32026" y="147955"/>
                  </a:lnTo>
                  <a:lnTo>
                    <a:pt x="30803" y="142496"/>
                  </a:lnTo>
                  <a:lnTo>
                    <a:pt x="28949" y="134943"/>
                  </a:lnTo>
                  <a:lnTo>
                    <a:pt x="27051" y="125742"/>
                  </a:lnTo>
                  <a:lnTo>
                    <a:pt x="25430" y="115210"/>
                  </a:lnTo>
                  <a:lnTo>
                    <a:pt x="24332" y="103488"/>
                  </a:lnTo>
                  <a:lnTo>
                    <a:pt x="24039" y="90536"/>
                  </a:lnTo>
                  <a:lnTo>
                    <a:pt x="24619" y="76447"/>
                  </a:lnTo>
                  <a:lnTo>
                    <a:pt x="25972" y="61743"/>
                  </a:lnTo>
                  <a:lnTo>
                    <a:pt x="27943" y="47256"/>
                  </a:lnTo>
                  <a:lnTo>
                    <a:pt x="30385" y="33459"/>
                  </a:lnTo>
                  <a:lnTo>
                    <a:pt x="33498" y="21096"/>
                  </a:lnTo>
                  <a:lnTo>
                    <a:pt x="37797" y="11307"/>
                  </a:lnTo>
                  <a:lnTo>
                    <a:pt x="43464" y="4482"/>
                  </a:lnTo>
                  <a:lnTo>
                    <a:pt x="50219" y="680"/>
                  </a:lnTo>
                  <a:lnTo>
                    <a:pt x="57517" y="0"/>
                  </a:lnTo>
                  <a:lnTo>
                    <a:pt x="64980" y="2174"/>
                  </a:lnTo>
                  <a:lnTo>
                    <a:pt x="72430" y="6849"/>
                  </a:lnTo>
                  <a:lnTo>
                    <a:pt x="79805" y="13782"/>
                  </a:lnTo>
                  <a:lnTo>
                    <a:pt x="87095" y="22622"/>
                  </a:lnTo>
                  <a:lnTo>
                    <a:pt x="94312" y="32959"/>
                  </a:lnTo>
                  <a:lnTo>
                    <a:pt x="101471" y="44412"/>
                  </a:lnTo>
                  <a:lnTo>
                    <a:pt x="108583" y="56664"/>
                  </a:lnTo>
                  <a:lnTo>
                    <a:pt x="115496" y="69313"/>
                  </a:lnTo>
                  <a:lnTo>
                    <a:pt x="121912" y="81877"/>
                  </a:lnTo>
                  <a:lnTo>
                    <a:pt x="127709" y="94109"/>
                  </a:lnTo>
                  <a:lnTo>
                    <a:pt x="132923" y="106120"/>
                  </a:lnTo>
                  <a:lnTo>
                    <a:pt x="137660" y="118258"/>
                  </a:lnTo>
                  <a:lnTo>
                    <a:pt x="142028" y="130707"/>
                  </a:lnTo>
                  <a:lnTo>
                    <a:pt x="145975" y="142894"/>
                  </a:lnTo>
                  <a:lnTo>
                    <a:pt x="149675" y="154777"/>
                  </a:lnTo>
                  <a:lnTo>
                    <a:pt x="153455" y="167405"/>
                  </a:lnTo>
                  <a:lnTo>
                    <a:pt x="157927" y="1827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781948" y="441354"/>
              <a:ext cx="207731" cy="154101"/>
            </a:xfrm>
            <a:custGeom>
              <a:avLst/>
              <a:gdLst/>
              <a:ahLst/>
              <a:cxnLst/>
              <a:rect l="0" t="0" r="0" b="0"/>
              <a:pathLst>
                <a:path w="207731" h="154101">
                  <a:moveTo>
                    <a:pt x="81388" y="148241"/>
                  </a:moveTo>
                  <a:lnTo>
                    <a:pt x="84322" y="139440"/>
                  </a:lnTo>
                  <a:lnTo>
                    <a:pt x="87104" y="131093"/>
                  </a:lnTo>
                  <a:lnTo>
                    <a:pt x="89995" y="122390"/>
                  </a:lnTo>
                  <a:lnTo>
                    <a:pt x="92689" y="113096"/>
                  </a:lnTo>
                  <a:lnTo>
                    <a:pt x="94558" y="102953"/>
                  </a:lnTo>
                  <a:lnTo>
                    <a:pt x="95315" y="91912"/>
                  </a:lnTo>
                  <a:lnTo>
                    <a:pt x="95002" y="80246"/>
                  </a:lnTo>
                  <a:lnTo>
                    <a:pt x="93800" y="68424"/>
                  </a:lnTo>
                  <a:lnTo>
                    <a:pt x="91913" y="56739"/>
                  </a:lnTo>
                  <a:lnTo>
                    <a:pt x="89358" y="45455"/>
                  </a:lnTo>
                  <a:lnTo>
                    <a:pt x="85973" y="34877"/>
                  </a:lnTo>
                  <a:lnTo>
                    <a:pt x="81727" y="25108"/>
                  </a:lnTo>
                  <a:lnTo>
                    <a:pt x="76402" y="16396"/>
                  </a:lnTo>
                  <a:lnTo>
                    <a:pt x="69539" y="9214"/>
                  </a:lnTo>
                  <a:lnTo>
                    <a:pt x="61038" y="3698"/>
                  </a:lnTo>
                  <a:lnTo>
                    <a:pt x="51412" y="315"/>
                  </a:lnTo>
                  <a:lnTo>
                    <a:pt x="41574" y="0"/>
                  </a:lnTo>
                  <a:lnTo>
                    <a:pt x="32083" y="2978"/>
                  </a:lnTo>
                  <a:lnTo>
                    <a:pt x="23442" y="8877"/>
                  </a:lnTo>
                  <a:lnTo>
                    <a:pt x="16251" y="17104"/>
                  </a:lnTo>
                  <a:lnTo>
                    <a:pt x="10681" y="27077"/>
                  </a:lnTo>
                  <a:lnTo>
                    <a:pt x="6569" y="38311"/>
                  </a:lnTo>
                  <a:lnTo>
                    <a:pt x="3629" y="50433"/>
                  </a:lnTo>
                  <a:lnTo>
                    <a:pt x="1573" y="63171"/>
                  </a:lnTo>
                  <a:lnTo>
                    <a:pt x="324" y="76331"/>
                  </a:lnTo>
                  <a:lnTo>
                    <a:pt x="0" y="89778"/>
                  </a:lnTo>
                  <a:lnTo>
                    <a:pt x="603" y="103405"/>
                  </a:lnTo>
                  <a:lnTo>
                    <a:pt x="2328" y="116659"/>
                  </a:lnTo>
                  <a:lnTo>
                    <a:pt x="5621" y="128574"/>
                  </a:lnTo>
                  <a:lnTo>
                    <a:pt x="10578" y="138720"/>
                  </a:lnTo>
                  <a:lnTo>
                    <a:pt x="16839" y="146684"/>
                  </a:lnTo>
                  <a:lnTo>
                    <a:pt x="23798" y="151834"/>
                  </a:lnTo>
                  <a:lnTo>
                    <a:pt x="31026" y="154100"/>
                  </a:lnTo>
                  <a:lnTo>
                    <a:pt x="38147" y="153537"/>
                  </a:lnTo>
                  <a:lnTo>
                    <a:pt x="44768" y="150060"/>
                  </a:lnTo>
                  <a:lnTo>
                    <a:pt x="50735" y="143910"/>
                  </a:lnTo>
                  <a:lnTo>
                    <a:pt x="56078" y="135565"/>
                  </a:lnTo>
                  <a:lnTo>
                    <a:pt x="60909" y="125540"/>
                  </a:lnTo>
                  <a:lnTo>
                    <a:pt x="65353" y="114317"/>
                  </a:lnTo>
                  <a:lnTo>
                    <a:pt x="69703" y="103411"/>
                  </a:lnTo>
                  <a:lnTo>
                    <a:pt x="75161" y="95723"/>
                  </a:lnTo>
                  <a:lnTo>
                    <a:pt x="82157" y="92943"/>
                  </a:lnTo>
                  <a:lnTo>
                    <a:pt x="89318" y="94742"/>
                  </a:lnTo>
                  <a:lnTo>
                    <a:pt x="96306" y="100137"/>
                  </a:lnTo>
                  <a:lnTo>
                    <a:pt x="103355" y="107849"/>
                  </a:lnTo>
                  <a:lnTo>
                    <a:pt x="110855" y="116493"/>
                  </a:lnTo>
                  <a:lnTo>
                    <a:pt x="118986" y="125227"/>
                  </a:lnTo>
                  <a:lnTo>
                    <a:pt x="128057" y="133213"/>
                  </a:lnTo>
                  <a:lnTo>
                    <a:pt x="138581" y="139445"/>
                  </a:lnTo>
                  <a:lnTo>
                    <a:pt x="150675" y="143564"/>
                  </a:lnTo>
                  <a:lnTo>
                    <a:pt x="163407" y="145891"/>
                  </a:lnTo>
                  <a:lnTo>
                    <a:pt x="176228" y="147355"/>
                  </a:lnTo>
                  <a:lnTo>
                    <a:pt x="190267" y="148084"/>
                  </a:lnTo>
                  <a:lnTo>
                    <a:pt x="207730" y="1482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023977" y="178984"/>
              <a:ext cx="28873" cy="473783"/>
            </a:xfrm>
            <a:custGeom>
              <a:avLst/>
              <a:gdLst/>
              <a:ahLst/>
              <a:cxnLst/>
              <a:rect l="0" t="0" r="0" b="0"/>
              <a:pathLst>
                <a:path w="28873" h="473783">
                  <a:moveTo>
                    <a:pt x="7815" y="0"/>
                  </a:moveTo>
                  <a:lnTo>
                    <a:pt x="4949" y="9002"/>
                  </a:lnTo>
                  <a:lnTo>
                    <a:pt x="2807" y="19270"/>
                  </a:lnTo>
                  <a:lnTo>
                    <a:pt x="1208" y="31854"/>
                  </a:lnTo>
                  <a:lnTo>
                    <a:pt x="201" y="46381"/>
                  </a:lnTo>
                  <a:lnTo>
                    <a:pt x="0" y="62177"/>
                  </a:lnTo>
                  <a:lnTo>
                    <a:pt x="652" y="78715"/>
                  </a:lnTo>
                  <a:lnTo>
                    <a:pt x="1890" y="95674"/>
                  </a:lnTo>
                  <a:lnTo>
                    <a:pt x="3254" y="112873"/>
                  </a:lnTo>
                  <a:lnTo>
                    <a:pt x="4468" y="130210"/>
                  </a:lnTo>
                  <a:lnTo>
                    <a:pt x="5603" y="147627"/>
                  </a:lnTo>
                  <a:lnTo>
                    <a:pt x="6971" y="165094"/>
                  </a:lnTo>
                  <a:lnTo>
                    <a:pt x="8738" y="182585"/>
                  </a:lnTo>
                  <a:lnTo>
                    <a:pt x="10756" y="199927"/>
                  </a:lnTo>
                  <a:lnTo>
                    <a:pt x="12657" y="216804"/>
                  </a:lnTo>
                  <a:lnTo>
                    <a:pt x="14238" y="233085"/>
                  </a:lnTo>
                  <a:lnTo>
                    <a:pt x="15621" y="248797"/>
                  </a:lnTo>
                  <a:lnTo>
                    <a:pt x="17157" y="264042"/>
                  </a:lnTo>
                  <a:lnTo>
                    <a:pt x="19038" y="278930"/>
                  </a:lnTo>
                  <a:lnTo>
                    <a:pt x="21131" y="293556"/>
                  </a:lnTo>
                  <a:lnTo>
                    <a:pt x="23083" y="307998"/>
                  </a:lnTo>
                  <a:lnTo>
                    <a:pt x="24693" y="322314"/>
                  </a:lnTo>
                  <a:lnTo>
                    <a:pt x="25927" y="336711"/>
                  </a:lnTo>
                  <a:lnTo>
                    <a:pt x="26830" y="351522"/>
                  </a:lnTo>
                  <a:lnTo>
                    <a:pt x="27471" y="366893"/>
                  </a:lnTo>
                  <a:lnTo>
                    <a:pt x="27919" y="382640"/>
                  </a:lnTo>
                  <a:lnTo>
                    <a:pt x="28227" y="398363"/>
                  </a:lnTo>
                  <a:lnTo>
                    <a:pt x="28438" y="413811"/>
                  </a:lnTo>
                  <a:lnTo>
                    <a:pt x="28581" y="428319"/>
                  </a:lnTo>
                  <a:lnTo>
                    <a:pt x="28693" y="442159"/>
                  </a:lnTo>
                  <a:lnTo>
                    <a:pt x="28784" y="456546"/>
                  </a:lnTo>
                  <a:lnTo>
                    <a:pt x="28872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79274" y="178984"/>
              <a:ext cx="30253" cy="484312"/>
            </a:xfrm>
            <a:custGeom>
              <a:avLst/>
              <a:gdLst/>
              <a:ahLst/>
              <a:cxnLst/>
              <a:rect l="0" t="0" r="0" b="0"/>
              <a:pathLst>
                <a:path w="30253" h="484312">
                  <a:moveTo>
                    <a:pt x="0" y="0"/>
                  </a:moveTo>
                  <a:lnTo>
                    <a:pt x="67" y="14736"/>
                  </a:lnTo>
                  <a:lnTo>
                    <a:pt x="708" y="29287"/>
                  </a:lnTo>
                  <a:lnTo>
                    <a:pt x="2000" y="45073"/>
                  </a:lnTo>
                  <a:lnTo>
                    <a:pt x="3686" y="61788"/>
                  </a:lnTo>
                  <a:lnTo>
                    <a:pt x="5355" y="78633"/>
                  </a:lnTo>
                  <a:lnTo>
                    <a:pt x="6772" y="95127"/>
                  </a:lnTo>
                  <a:lnTo>
                    <a:pt x="8043" y="111608"/>
                  </a:lnTo>
                  <a:lnTo>
                    <a:pt x="9502" y="129023"/>
                  </a:lnTo>
                  <a:lnTo>
                    <a:pt x="11335" y="147850"/>
                  </a:lnTo>
                  <a:lnTo>
                    <a:pt x="13566" y="168088"/>
                  </a:lnTo>
                  <a:lnTo>
                    <a:pt x="16142" y="189516"/>
                  </a:lnTo>
                  <a:lnTo>
                    <a:pt x="18985" y="211850"/>
                  </a:lnTo>
                  <a:lnTo>
                    <a:pt x="21860" y="234357"/>
                  </a:lnTo>
                  <a:lnTo>
                    <a:pt x="24404" y="255921"/>
                  </a:lnTo>
                  <a:lnTo>
                    <a:pt x="26444" y="276017"/>
                  </a:lnTo>
                  <a:lnTo>
                    <a:pt x="27981" y="294965"/>
                  </a:lnTo>
                  <a:lnTo>
                    <a:pt x="29096" y="313609"/>
                  </a:lnTo>
                  <a:lnTo>
                    <a:pt x="29878" y="332484"/>
                  </a:lnTo>
                  <a:lnTo>
                    <a:pt x="30252" y="351453"/>
                  </a:lnTo>
                  <a:lnTo>
                    <a:pt x="29979" y="369903"/>
                  </a:lnTo>
                  <a:lnTo>
                    <a:pt x="28985" y="387502"/>
                  </a:lnTo>
                  <a:lnTo>
                    <a:pt x="27497" y="404209"/>
                  </a:lnTo>
                  <a:lnTo>
                    <a:pt x="25806" y="422072"/>
                  </a:lnTo>
                  <a:lnTo>
                    <a:pt x="23762" y="446012"/>
                  </a:lnTo>
                  <a:lnTo>
                    <a:pt x="21057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473989" y="138856"/>
              <a:ext cx="389556" cy="528189"/>
            </a:xfrm>
            <a:custGeom>
              <a:avLst/>
              <a:gdLst/>
              <a:ahLst/>
              <a:cxnLst/>
              <a:rect l="0" t="0" r="0" b="0"/>
              <a:pathLst>
                <a:path w="389556" h="528189">
                  <a:moveTo>
                    <a:pt x="0" y="82242"/>
                  </a:moveTo>
                  <a:lnTo>
                    <a:pt x="3001" y="73508"/>
                  </a:lnTo>
                  <a:lnTo>
                    <a:pt x="6423" y="65801"/>
                  </a:lnTo>
                  <a:lnTo>
                    <a:pt x="10624" y="58399"/>
                  </a:lnTo>
                  <a:lnTo>
                    <a:pt x="15697" y="51138"/>
                  </a:lnTo>
                  <a:lnTo>
                    <a:pt x="21827" y="43959"/>
                  </a:lnTo>
                  <a:lnTo>
                    <a:pt x="29010" y="36838"/>
                  </a:lnTo>
                  <a:lnTo>
                    <a:pt x="37098" y="29921"/>
                  </a:lnTo>
                  <a:lnTo>
                    <a:pt x="45893" y="23502"/>
                  </a:lnTo>
                  <a:lnTo>
                    <a:pt x="55218" y="17709"/>
                  </a:lnTo>
                  <a:lnTo>
                    <a:pt x="65087" y="12667"/>
                  </a:lnTo>
                  <a:lnTo>
                    <a:pt x="75697" y="8579"/>
                  </a:lnTo>
                  <a:lnTo>
                    <a:pt x="87095" y="5460"/>
                  </a:lnTo>
                  <a:lnTo>
                    <a:pt x="99189" y="3178"/>
                  </a:lnTo>
                  <a:lnTo>
                    <a:pt x="111840" y="1556"/>
                  </a:lnTo>
                  <a:lnTo>
                    <a:pt x="124903" y="433"/>
                  </a:lnTo>
                  <a:lnTo>
                    <a:pt x="138098" y="0"/>
                  </a:lnTo>
                  <a:lnTo>
                    <a:pt x="151030" y="764"/>
                  </a:lnTo>
                  <a:lnTo>
                    <a:pt x="163504" y="2910"/>
                  </a:lnTo>
                  <a:lnTo>
                    <a:pt x="175507" y="6318"/>
                  </a:lnTo>
                  <a:lnTo>
                    <a:pt x="187108" y="10748"/>
                  </a:lnTo>
                  <a:lnTo>
                    <a:pt x="198391" y="15950"/>
                  </a:lnTo>
                  <a:lnTo>
                    <a:pt x="209274" y="21713"/>
                  </a:lnTo>
                  <a:lnTo>
                    <a:pt x="219516" y="27873"/>
                  </a:lnTo>
                  <a:lnTo>
                    <a:pt x="229039" y="34308"/>
                  </a:lnTo>
                  <a:lnTo>
                    <a:pt x="237909" y="40932"/>
                  </a:lnTo>
                  <a:lnTo>
                    <a:pt x="246254" y="47686"/>
                  </a:lnTo>
                  <a:lnTo>
                    <a:pt x="254198" y="54531"/>
                  </a:lnTo>
                  <a:lnTo>
                    <a:pt x="261686" y="61603"/>
                  </a:lnTo>
                  <a:lnTo>
                    <a:pt x="268496" y="69191"/>
                  </a:lnTo>
                  <a:lnTo>
                    <a:pt x="274555" y="77418"/>
                  </a:lnTo>
                  <a:lnTo>
                    <a:pt x="279777" y="86573"/>
                  </a:lnTo>
                  <a:lnTo>
                    <a:pt x="283987" y="97161"/>
                  </a:lnTo>
                  <a:lnTo>
                    <a:pt x="287183" y="109322"/>
                  </a:lnTo>
                  <a:lnTo>
                    <a:pt x="289346" y="122727"/>
                  </a:lnTo>
                  <a:lnTo>
                    <a:pt x="290357" y="136788"/>
                  </a:lnTo>
                  <a:lnTo>
                    <a:pt x="290255" y="151095"/>
                  </a:lnTo>
                  <a:lnTo>
                    <a:pt x="289052" y="165446"/>
                  </a:lnTo>
                  <a:lnTo>
                    <a:pt x="286650" y="179759"/>
                  </a:lnTo>
                  <a:lnTo>
                    <a:pt x="283104" y="194005"/>
                  </a:lnTo>
                  <a:lnTo>
                    <a:pt x="278436" y="207858"/>
                  </a:lnTo>
                  <a:lnTo>
                    <a:pt x="272554" y="220715"/>
                  </a:lnTo>
                  <a:lnTo>
                    <a:pt x="265518" y="232319"/>
                  </a:lnTo>
                  <a:lnTo>
                    <a:pt x="257353" y="242416"/>
                  </a:lnTo>
                  <a:lnTo>
                    <a:pt x="247970" y="250603"/>
                  </a:lnTo>
                  <a:lnTo>
                    <a:pt x="237448" y="256862"/>
                  </a:lnTo>
                  <a:lnTo>
                    <a:pt x="226469" y="261949"/>
                  </a:lnTo>
                  <a:lnTo>
                    <a:pt x="216172" y="267141"/>
                  </a:lnTo>
                  <a:lnTo>
                    <a:pt x="207152" y="273171"/>
                  </a:lnTo>
                  <a:lnTo>
                    <a:pt x="199793" y="280381"/>
                  </a:lnTo>
                  <a:lnTo>
                    <a:pt x="194525" y="288983"/>
                  </a:lnTo>
                  <a:lnTo>
                    <a:pt x="191357" y="298926"/>
                  </a:lnTo>
                  <a:lnTo>
                    <a:pt x="189992" y="309994"/>
                  </a:lnTo>
                  <a:lnTo>
                    <a:pt x="190040" y="321932"/>
                  </a:lnTo>
                  <a:lnTo>
                    <a:pt x="191141" y="334505"/>
                  </a:lnTo>
                  <a:lnTo>
                    <a:pt x="193163" y="347368"/>
                  </a:lnTo>
                  <a:lnTo>
                    <a:pt x="196188" y="360075"/>
                  </a:lnTo>
                  <a:lnTo>
                    <a:pt x="200183" y="372401"/>
                  </a:lnTo>
                  <a:lnTo>
                    <a:pt x="205000" y="384475"/>
                  </a:lnTo>
                  <a:lnTo>
                    <a:pt x="210458" y="396655"/>
                  </a:lnTo>
                  <a:lnTo>
                    <a:pt x="216390" y="409141"/>
                  </a:lnTo>
                  <a:lnTo>
                    <a:pt x="222661" y="421646"/>
                  </a:lnTo>
                  <a:lnTo>
                    <a:pt x="229170" y="433517"/>
                  </a:lnTo>
                  <a:lnTo>
                    <a:pt x="235848" y="444433"/>
                  </a:lnTo>
                  <a:lnTo>
                    <a:pt x="242807" y="454559"/>
                  </a:lnTo>
                  <a:lnTo>
                    <a:pt x="250318" y="464354"/>
                  </a:lnTo>
                  <a:lnTo>
                    <a:pt x="258489" y="474125"/>
                  </a:lnTo>
                  <a:lnTo>
                    <a:pt x="267436" y="483841"/>
                  </a:lnTo>
                  <a:lnTo>
                    <a:pt x="277353" y="493225"/>
                  </a:lnTo>
                  <a:lnTo>
                    <a:pt x="288250" y="502126"/>
                  </a:lnTo>
                  <a:lnTo>
                    <a:pt x="299992" y="510223"/>
                  </a:lnTo>
                  <a:lnTo>
                    <a:pt x="312398" y="516976"/>
                  </a:lnTo>
                  <a:lnTo>
                    <a:pt x="325284" y="522211"/>
                  </a:lnTo>
                  <a:lnTo>
                    <a:pt x="338096" y="525891"/>
                  </a:lnTo>
                  <a:lnTo>
                    <a:pt x="351276" y="528188"/>
                  </a:lnTo>
                  <a:lnTo>
                    <a:pt x="367097" y="528186"/>
                  </a:lnTo>
                  <a:lnTo>
                    <a:pt x="389555" y="5244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05334" y="416479"/>
              <a:ext cx="174024" cy="227456"/>
            </a:xfrm>
            <a:custGeom>
              <a:avLst/>
              <a:gdLst/>
              <a:ahLst/>
              <a:cxnLst/>
              <a:rect l="0" t="0" r="0" b="0"/>
              <a:pathLst>
                <a:path w="174024" h="227456">
                  <a:moveTo>
                    <a:pt x="16096" y="88888"/>
                  </a:moveTo>
                  <a:lnTo>
                    <a:pt x="27898" y="88821"/>
                  </a:lnTo>
                  <a:lnTo>
                    <a:pt x="39667" y="88181"/>
                  </a:lnTo>
                  <a:lnTo>
                    <a:pt x="52553" y="86885"/>
                  </a:lnTo>
                  <a:lnTo>
                    <a:pt x="66228" y="85025"/>
                  </a:lnTo>
                  <a:lnTo>
                    <a:pt x="79908" y="82708"/>
                  </a:lnTo>
                  <a:lnTo>
                    <a:pt x="93114" y="80033"/>
                  </a:lnTo>
                  <a:lnTo>
                    <a:pt x="105393" y="76764"/>
                  </a:lnTo>
                  <a:lnTo>
                    <a:pt x="116176" y="72360"/>
                  </a:lnTo>
                  <a:lnTo>
                    <a:pt x="125294" y="66618"/>
                  </a:lnTo>
                  <a:lnTo>
                    <a:pt x="132431" y="59643"/>
                  </a:lnTo>
                  <a:lnTo>
                    <a:pt x="136959" y="51666"/>
                  </a:lnTo>
                  <a:lnTo>
                    <a:pt x="138778" y="42937"/>
                  </a:lnTo>
                  <a:lnTo>
                    <a:pt x="138070" y="33993"/>
                  </a:lnTo>
                  <a:lnTo>
                    <a:pt x="135020" y="25609"/>
                  </a:lnTo>
                  <a:lnTo>
                    <a:pt x="129968" y="18168"/>
                  </a:lnTo>
                  <a:lnTo>
                    <a:pt x="123173" y="11852"/>
                  </a:lnTo>
                  <a:lnTo>
                    <a:pt x="114726" y="6828"/>
                  </a:lnTo>
                  <a:lnTo>
                    <a:pt x="104836" y="3050"/>
                  </a:lnTo>
                  <a:lnTo>
                    <a:pt x="94113" y="647"/>
                  </a:lnTo>
                  <a:lnTo>
                    <a:pt x="83457" y="0"/>
                  </a:lnTo>
                  <a:lnTo>
                    <a:pt x="73363" y="1155"/>
                  </a:lnTo>
                  <a:lnTo>
                    <a:pt x="63791" y="3877"/>
                  </a:lnTo>
                  <a:lnTo>
                    <a:pt x="54369" y="7838"/>
                  </a:lnTo>
                  <a:lnTo>
                    <a:pt x="44852" y="12726"/>
                  </a:lnTo>
                  <a:lnTo>
                    <a:pt x="35477" y="18447"/>
                  </a:lnTo>
                  <a:lnTo>
                    <a:pt x="26853" y="25110"/>
                  </a:lnTo>
                  <a:lnTo>
                    <a:pt x="19276" y="32706"/>
                  </a:lnTo>
                  <a:lnTo>
                    <a:pt x="12882" y="41264"/>
                  </a:lnTo>
                  <a:lnTo>
                    <a:pt x="7810" y="50918"/>
                  </a:lnTo>
                  <a:lnTo>
                    <a:pt x="4000" y="61634"/>
                  </a:lnTo>
                  <a:lnTo>
                    <a:pt x="1407" y="73085"/>
                  </a:lnTo>
                  <a:lnTo>
                    <a:pt x="100" y="84764"/>
                  </a:lnTo>
                  <a:lnTo>
                    <a:pt x="0" y="96362"/>
                  </a:lnTo>
                  <a:lnTo>
                    <a:pt x="1065" y="107929"/>
                  </a:lnTo>
                  <a:lnTo>
                    <a:pt x="3375" y="119760"/>
                  </a:lnTo>
                  <a:lnTo>
                    <a:pt x="6854" y="132013"/>
                  </a:lnTo>
                  <a:lnTo>
                    <a:pt x="11308" y="144530"/>
                  </a:lnTo>
                  <a:lnTo>
                    <a:pt x="16514" y="156940"/>
                  </a:lnTo>
                  <a:lnTo>
                    <a:pt x="22278" y="169023"/>
                  </a:lnTo>
                  <a:lnTo>
                    <a:pt x="28605" y="180407"/>
                  </a:lnTo>
                  <a:lnTo>
                    <a:pt x="35683" y="190521"/>
                  </a:lnTo>
                  <a:lnTo>
                    <a:pt x="43561" y="199171"/>
                  </a:lnTo>
                  <a:lnTo>
                    <a:pt x="52310" y="206487"/>
                  </a:lnTo>
                  <a:lnTo>
                    <a:pt x="62093" y="212724"/>
                  </a:lnTo>
                  <a:lnTo>
                    <a:pt x="72895" y="218138"/>
                  </a:lnTo>
                  <a:lnTo>
                    <a:pt x="84404" y="222624"/>
                  </a:lnTo>
                  <a:lnTo>
                    <a:pt x="96121" y="225741"/>
                  </a:lnTo>
                  <a:lnTo>
                    <a:pt x="107736" y="227354"/>
                  </a:lnTo>
                  <a:lnTo>
                    <a:pt x="118974" y="227455"/>
                  </a:lnTo>
                  <a:lnTo>
                    <a:pt x="129521" y="226002"/>
                  </a:lnTo>
                  <a:lnTo>
                    <a:pt x="139270" y="223143"/>
                  </a:lnTo>
                  <a:lnTo>
                    <a:pt x="147997" y="219444"/>
                  </a:lnTo>
                  <a:lnTo>
                    <a:pt x="156119" y="215430"/>
                  </a:lnTo>
                  <a:lnTo>
                    <a:pt x="164350" y="210754"/>
                  </a:lnTo>
                  <a:lnTo>
                    <a:pt x="174023" y="2047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00414" y="452725"/>
              <a:ext cx="147400" cy="152408"/>
            </a:xfrm>
            <a:custGeom>
              <a:avLst/>
              <a:gdLst/>
              <a:ahLst/>
              <a:cxnLst/>
              <a:rect l="0" t="0" r="0" b="0"/>
              <a:pathLst>
                <a:path w="147400" h="152408">
                  <a:moveTo>
                    <a:pt x="0" y="42114"/>
                  </a:moveTo>
                  <a:lnTo>
                    <a:pt x="3001" y="50915"/>
                  </a:lnTo>
                  <a:lnTo>
                    <a:pt x="6424" y="59262"/>
                  </a:lnTo>
                  <a:lnTo>
                    <a:pt x="10620" y="67961"/>
                  </a:lnTo>
                  <a:lnTo>
                    <a:pt x="15520" y="77082"/>
                  </a:lnTo>
                  <a:lnTo>
                    <a:pt x="21001" y="86577"/>
                  </a:lnTo>
                  <a:lnTo>
                    <a:pt x="26932" y="96369"/>
                  </a:lnTo>
                  <a:lnTo>
                    <a:pt x="33193" y="106383"/>
                  </a:lnTo>
                  <a:lnTo>
                    <a:pt x="39692" y="116556"/>
                  </a:lnTo>
                  <a:lnTo>
                    <a:pt x="46360" y="126824"/>
                  </a:lnTo>
                  <a:lnTo>
                    <a:pt x="53312" y="136497"/>
                  </a:lnTo>
                  <a:lnTo>
                    <a:pt x="60817" y="144322"/>
                  </a:lnTo>
                  <a:lnTo>
                    <a:pt x="68971" y="149749"/>
                  </a:lnTo>
                  <a:lnTo>
                    <a:pt x="77397" y="152407"/>
                  </a:lnTo>
                  <a:lnTo>
                    <a:pt x="85367" y="151771"/>
                  </a:lnTo>
                  <a:lnTo>
                    <a:pt x="92503" y="147893"/>
                  </a:lnTo>
                  <a:lnTo>
                    <a:pt x="98767" y="141257"/>
                  </a:lnTo>
                  <a:lnTo>
                    <a:pt x="104283" y="132468"/>
                  </a:lnTo>
                  <a:lnTo>
                    <a:pt x="109214" y="122081"/>
                  </a:lnTo>
                  <a:lnTo>
                    <a:pt x="113713" y="110384"/>
                  </a:lnTo>
                  <a:lnTo>
                    <a:pt x="117903" y="97411"/>
                  </a:lnTo>
                  <a:lnTo>
                    <a:pt x="121876" y="83295"/>
                  </a:lnTo>
                  <a:lnTo>
                    <a:pt x="125742" y="68620"/>
                  </a:lnTo>
                  <a:lnTo>
                    <a:pt x="130114" y="52703"/>
                  </a:lnTo>
                  <a:lnTo>
                    <a:pt x="136498" y="31915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21513" y="442196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1999" y="41075"/>
                  </a:lnTo>
                  <a:lnTo>
                    <a:pt x="3686" y="54416"/>
                  </a:lnTo>
                  <a:lnTo>
                    <a:pt x="5354" y="67925"/>
                  </a:lnTo>
                  <a:lnTo>
                    <a:pt x="6772" y="81578"/>
                  </a:lnTo>
                  <a:lnTo>
                    <a:pt x="8043" y="95345"/>
                  </a:lnTo>
                  <a:lnTo>
                    <a:pt x="9502" y="109194"/>
                  </a:lnTo>
                  <a:lnTo>
                    <a:pt x="11330" y="123089"/>
                  </a:lnTo>
                  <a:lnTo>
                    <a:pt x="13397" y="136598"/>
                  </a:lnTo>
                  <a:lnTo>
                    <a:pt x="15549" y="150329"/>
                  </a:lnTo>
                  <a:lnTo>
                    <a:pt x="17976" y="166608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232041" y="3369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289129" y="412982"/>
              <a:ext cx="154181" cy="233258"/>
            </a:xfrm>
            <a:custGeom>
              <a:avLst/>
              <a:gdLst/>
              <a:ahLst/>
              <a:cxnLst/>
              <a:rect l="0" t="0" r="0" b="0"/>
              <a:pathLst>
                <a:path w="154181" h="233258">
                  <a:moveTo>
                    <a:pt x="16612" y="60800"/>
                  </a:moveTo>
                  <a:lnTo>
                    <a:pt x="22479" y="66667"/>
                  </a:lnTo>
                  <a:lnTo>
                    <a:pt x="28044" y="72232"/>
                  </a:lnTo>
                  <a:lnTo>
                    <a:pt x="33852" y="78027"/>
                  </a:lnTo>
                  <a:lnTo>
                    <a:pt x="40278" y="83934"/>
                  </a:lnTo>
                  <a:lnTo>
                    <a:pt x="47905" y="89616"/>
                  </a:lnTo>
                  <a:lnTo>
                    <a:pt x="56934" y="94882"/>
                  </a:lnTo>
                  <a:lnTo>
                    <a:pt x="67089" y="99386"/>
                  </a:lnTo>
                  <a:lnTo>
                    <a:pt x="77816" y="102576"/>
                  </a:lnTo>
                  <a:lnTo>
                    <a:pt x="88728" y="104266"/>
                  </a:lnTo>
                  <a:lnTo>
                    <a:pt x="99476" y="104434"/>
                  </a:lnTo>
                  <a:lnTo>
                    <a:pt x="109685" y="103033"/>
                  </a:lnTo>
                  <a:lnTo>
                    <a:pt x="119209" y="100198"/>
                  </a:lnTo>
                  <a:lnTo>
                    <a:pt x="127924" y="96026"/>
                  </a:lnTo>
                  <a:lnTo>
                    <a:pt x="135640" y="90484"/>
                  </a:lnTo>
                  <a:lnTo>
                    <a:pt x="142342" y="83681"/>
                  </a:lnTo>
                  <a:lnTo>
                    <a:pt x="147844" y="75674"/>
                  </a:lnTo>
                  <a:lnTo>
                    <a:pt x="151718" y="66397"/>
                  </a:lnTo>
                  <a:lnTo>
                    <a:pt x="153870" y="55943"/>
                  </a:lnTo>
                  <a:lnTo>
                    <a:pt x="154180" y="44839"/>
                  </a:lnTo>
                  <a:lnTo>
                    <a:pt x="152343" y="33926"/>
                  </a:lnTo>
                  <a:lnTo>
                    <a:pt x="148398" y="23678"/>
                  </a:lnTo>
                  <a:lnTo>
                    <a:pt x="142496" y="14681"/>
                  </a:lnTo>
                  <a:lnTo>
                    <a:pt x="134723" y="7775"/>
                  </a:lnTo>
                  <a:lnTo>
                    <a:pt x="125315" y="3211"/>
                  </a:lnTo>
                  <a:lnTo>
                    <a:pt x="114764" y="757"/>
                  </a:lnTo>
                  <a:lnTo>
                    <a:pt x="103699" y="0"/>
                  </a:lnTo>
                  <a:lnTo>
                    <a:pt x="92525" y="524"/>
                  </a:lnTo>
                  <a:lnTo>
                    <a:pt x="81584" y="2143"/>
                  </a:lnTo>
                  <a:lnTo>
                    <a:pt x="71238" y="4889"/>
                  </a:lnTo>
                  <a:lnTo>
                    <a:pt x="61614" y="8694"/>
                  </a:lnTo>
                  <a:lnTo>
                    <a:pt x="52659" y="13381"/>
                  </a:lnTo>
                  <a:lnTo>
                    <a:pt x="44250" y="18752"/>
                  </a:lnTo>
                  <a:lnTo>
                    <a:pt x="36260" y="24634"/>
                  </a:lnTo>
                  <a:lnTo>
                    <a:pt x="28739" y="31211"/>
                  </a:lnTo>
                  <a:lnTo>
                    <a:pt x="21906" y="38991"/>
                  </a:lnTo>
                  <a:lnTo>
                    <a:pt x="15831" y="48157"/>
                  </a:lnTo>
                  <a:lnTo>
                    <a:pt x="10598" y="58755"/>
                  </a:lnTo>
                  <a:lnTo>
                    <a:pt x="6381" y="70851"/>
                  </a:lnTo>
                  <a:lnTo>
                    <a:pt x="3180" y="84320"/>
                  </a:lnTo>
                  <a:lnTo>
                    <a:pt x="1013" y="98755"/>
                  </a:lnTo>
                  <a:lnTo>
                    <a:pt x="0" y="113582"/>
                  </a:lnTo>
                  <a:lnTo>
                    <a:pt x="96" y="128434"/>
                  </a:lnTo>
                  <a:lnTo>
                    <a:pt x="1125" y="142998"/>
                  </a:lnTo>
                  <a:lnTo>
                    <a:pt x="2878" y="156929"/>
                  </a:lnTo>
                  <a:lnTo>
                    <a:pt x="5170" y="170109"/>
                  </a:lnTo>
                  <a:lnTo>
                    <a:pt x="8013" y="182434"/>
                  </a:lnTo>
                  <a:lnTo>
                    <a:pt x="11598" y="193727"/>
                  </a:lnTo>
                  <a:lnTo>
                    <a:pt x="15983" y="203984"/>
                  </a:lnTo>
                  <a:lnTo>
                    <a:pt x="21402" y="213027"/>
                  </a:lnTo>
                  <a:lnTo>
                    <a:pt x="28329" y="220431"/>
                  </a:lnTo>
                  <a:lnTo>
                    <a:pt x="36879" y="226111"/>
                  </a:lnTo>
                  <a:lnTo>
                    <a:pt x="46706" y="230112"/>
                  </a:lnTo>
                  <a:lnTo>
                    <a:pt x="57212" y="232440"/>
                  </a:lnTo>
                  <a:lnTo>
                    <a:pt x="67974" y="233257"/>
                  </a:lnTo>
                  <a:lnTo>
                    <a:pt x="78622" y="232520"/>
                  </a:lnTo>
                  <a:lnTo>
                    <a:pt x="88764" y="229906"/>
                  </a:lnTo>
                  <a:lnTo>
                    <a:pt x="98242" y="225417"/>
                  </a:lnTo>
                  <a:lnTo>
                    <a:pt x="106985" y="219585"/>
                  </a:lnTo>
                  <a:lnTo>
                    <a:pt x="115863" y="212626"/>
                  </a:lnTo>
                  <a:lnTo>
                    <a:pt x="126773" y="202813"/>
                  </a:lnTo>
                  <a:lnTo>
                    <a:pt x="142953" y="1871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487438" y="442196"/>
              <a:ext cx="313143" cy="200985"/>
            </a:xfrm>
            <a:custGeom>
              <a:avLst/>
              <a:gdLst/>
              <a:ahLst/>
              <a:cxnLst/>
              <a:rect l="0" t="0" r="0" b="0"/>
              <a:pathLst>
                <a:path w="313143" h="200985">
                  <a:moveTo>
                    <a:pt x="7815" y="0"/>
                  </a:moveTo>
                  <a:lnTo>
                    <a:pt x="4949" y="8869"/>
                  </a:lnTo>
                  <a:lnTo>
                    <a:pt x="2807" y="17856"/>
                  </a:lnTo>
                  <a:lnTo>
                    <a:pt x="1208" y="27846"/>
                  </a:lnTo>
                  <a:lnTo>
                    <a:pt x="201" y="38654"/>
                  </a:lnTo>
                  <a:lnTo>
                    <a:pt x="0" y="49817"/>
                  </a:lnTo>
                  <a:lnTo>
                    <a:pt x="656" y="61023"/>
                  </a:lnTo>
                  <a:lnTo>
                    <a:pt x="2067" y="72135"/>
                  </a:lnTo>
                  <a:lnTo>
                    <a:pt x="4080" y="83119"/>
                  </a:lnTo>
                  <a:lnTo>
                    <a:pt x="6547" y="93985"/>
                  </a:lnTo>
                  <a:lnTo>
                    <a:pt x="9507" y="104755"/>
                  </a:lnTo>
                  <a:lnTo>
                    <a:pt x="13172" y="115452"/>
                  </a:lnTo>
                  <a:lnTo>
                    <a:pt x="17604" y="126075"/>
                  </a:lnTo>
                  <a:lnTo>
                    <a:pt x="22886" y="135819"/>
                  </a:lnTo>
                  <a:lnTo>
                    <a:pt x="29189" y="143160"/>
                  </a:lnTo>
                  <a:lnTo>
                    <a:pt x="36500" y="147459"/>
                  </a:lnTo>
                  <a:lnTo>
                    <a:pt x="44512" y="148884"/>
                  </a:lnTo>
                  <a:lnTo>
                    <a:pt x="52729" y="147946"/>
                  </a:lnTo>
                  <a:lnTo>
                    <a:pt x="60845" y="145197"/>
                  </a:lnTo>
                  <a:lnTo>
                    <a:pt x="68750" y="140796"/>
                  </a:lnTo>
                  <a:lnTo>
                    <a:pt x="76438" y="134510"/>
                  </a:lnTo>
                  <a:lnTo>
                    <a:pt x="83937" y="126369"/>
                  </a:lnTo>
                  <a:lnTo>
                    <a:pt x="91126" y="116806"/>
                  </a:lnTo>
                  <a:lnTo>
                    <a:pt x="97734" y="106471"/>
                  </a:lnTo>
                  <a:lnTo>
                    <a:pt x="103678" y="95847"/>
                  </a:lnTo>
                  <a:lnTo>
                    <a:pt x="109561" y="86321"/>
                  </a:lnTo>
                  <a:lnTo>
                    <a:pt x="116103" y="81144"/>
                  </a:lnTo>
                  <a:lnTo>
                    <a:pt x="122581" y="81664"/>
                  </a:lnTo>
                  <a:lnTo>
                    <a:pt x="128097" y="85869"/>
                  </a:lnTo>
                  <a:lnTo>
                    <a:pt x="132761" y="92460"/>
                  </a:lnTo>
                  <a:lnTo>
                    <a:pt x="136901" y="100931"/>
                  </a:lnTo>
                  <a:lnTo>
                    <a:pt x="140755" y="110912"/>
                  </a:lnTo>
                  <a:lnTo>
                    <a:pt x="144622" y="121731"/>
                  </a:lnTo>
                  <a:lnTo>
                    <a:pt x="148881" y="132468"/>
                  </a:lnTo>
                  <a:lnTo>
                    <a:pt x="153701" y="142620"/>
                  </a:lnTo>
                  <a:lnTo>
                    <a:pt x="159069" y="152065"/>
                  </a:lnTo>
                  <a:lnTo>
                    <a:pt x="164894" y="160872"/>
                  </a:lnTo>
                  <a:lnTo>
                    <a:pt x="171076" y="169162"/>
                  </a:lnTo>
                  <a:lnTo>
                    <a:pt x="177683" y="176901"/>
                  </a:lnTo>
                  <a:lnTo>
                    <a:pt x="184950" y="183887"/>
                  </a:lnTo>
                  <a:lnTo>
                    <a:pt x="192950" y="190064"/>
                  </a:lnTo>
                  <a:lnTo>
                    <a:pt x="201610" y="195198"/>
                  </a:lnTo>
                  <a:lnTo>
                    <a:pt x="210801" y="198816"/>
                  </a:lnTo>
                  <a:lnTo>
                    <a:pt x="220388" y="200793"/>
                  </a:lnTo>
                  <a:lnTo>
                    <a:pt x="230096" y="200984"/>
                  </a:lnTo>
                  <a:lnTo>
                    <a:pt x="239534" y="199067"/>
                  </a:lnTo>
                  <a:lnTo>
                    <a:pt x="248504" y="195073"/>
                  </a:lnTo>
                  <a:lnTo>
                    <a:pt x="256831" y="189307"/>
                  </a:lnTo>
                  <a:lnTo>
                    <a:pt x="264278" y="182157"/>
                  </a:lnTo>
                  <a:lnTo>
                    <a:pt x="270811" y="173973"/>
                  </a:lnTo>
                  <a:lnTo>
                    <a:pt x="276707" y="164718"/>
                  </a:lnTo>
                  <a:lnTo>
                    <a:pt x="282441" y="153997"/>
                  </a:lnTo>
                  <a:lnTo>
                    <a:pt x="288296" y="141710"/>
                  </a:lnTo>
                  <a:lnTo>
                    <a:pt x="294044" y="128035"/>
                  </a:lnTo>
                  <a:lnTo>
                    <a:pt x="299072" y="113253"/>
                  </a:lnTo>
                  <a:lnTo>
                    <a:pt x="303083" y="97654"/>
                  </a:lnTo>
                  <a:lnTo>
                    <a:pt x="306103" y="81843"/>
                  </a:lnTo>
                  <a:lnTo>
                    <a:pt x="308615" y="64975"/>
                  </a:lnTo>
                  <a:lnTo>
                    <a:pt x="310835" y="43336"/>
                  </a:lnTo>
                  <a:lnTo>
                    <a:pt x="313142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73740" y="652766"/>
              <a:ext cx="2558426" cy="131778"/>
            </a:xfrm>
            <a:custGeom>
              <a:avLst/>
              <a:gdLst/>
              <a:ahLst/>
              <a:cxnLst/>
              <a:rect l="0" t="0" r="0" b="0"/>
              <a:pathLst>
                <a:path w="2558426" h="131778">
                  <a:moveTo>
                    <a:pt x="2558425" y="0"/>
                  </a:moveTo>
                  <a:lnTo>
                    <a:pt x="2552625" y="8869"/>
                  </a:lnTo>
                  <a:lnTo>
                    <a:pt x="2547701" y="17856"/>
                  </a:lnTo>
                  <a:lnTo>
                    <a:pt x="2543193" y="27842"/>
                  </a:lnTo>
                  <a:lnTo>
                    <a:pt x="2538800" y="38477"/>
                  </a:lnTo>
                  <a:lnTo>
                    <a:pt x="2534138" y="48992"/>
                  </a:lnTo>
                  <a:lnTo>
                    <a:pt x="2529023" y="58944"/>
                  </a:lnTo>
                  <a:lnTo>
                    <a:pt x="2523445" y="68230"/>
                  </a:lnTo>
                  <a:lnTo>
                    <a:pt x="2517474" y="76918"/>
                  </a:lnTo>
                  <a:lnTo>
                    <a:pt x="2511190" y="85123"/>
                  </a:lnTo>
                  <a:lnTo>
                    <a:pt x="2504514" y="92802"/>
                  </a:lnTo>
                  <a:lnTo>
                    <a:pt x="2497200" y="99747"/>
                  </a:lnTo>
                  <a:lnTo>
                    <a:pt x="2489169" y="105891"/>
                  </a:lnTo>
                  <a:lnTo>
                    <a:pt x="2480488" y="110832"/>
                  </a:lnTo>
                  <a:lnTo>
                    <a:pt x="2471282" y="113789"/>
                  </a:lnTo>
                  <a:lnTo>
                    <a:pt x="2461681" y="114518"/>
                  </a:lnTo>
                  <a:lnTo>
                    <a:pt x="2451794" y="113396"/>
                  </a:lnTo>
                  <a:lnTo>
                    <a:pt x="2441703" y="111123"/>
                  </a:lnTo>
                  <a:lnTo>
                    <a:pt x="2431477" y="108225"/>
                  </a:lnTo>
                  <a:lnTo>
                    <a:pt x="2421323" y="104843"/>
                  </a:lnTo>
                  <a:lnTo>
                    <a:pt x="2411578" y="100829"/>
                  </a:lnTo>
                  <a:lnTo>
                    <a:pt x="2402389" y="96139"/>
                  </a:lnTo>
                  <a:lnTo>
                    <a:pt x="2393574" y="91008"/>
                  </a:lnTo>
                  <a:lnTo>
                    <a:pt x="2384734" y="85864"/>
                  </a:lnTo>
                  <a:lnTo>
                    <a:pt x="2375631" y="80967"/>
                  </a:lnTo>
                  <a:lnTo>
                    <a:pt x="2366041" y="76713"/>
                  </a:lnTo>
                  <a:lnTo>
                    <a:pt x="2355684" y="73692"/>
                  </a:lnTo>
                  <a:lnTo>
                    <a:pt x="2344493" y="72111"/>
                  </a:lnTo>
                  <a:lnTo>
                    <a:pt x="2332722" y="71848"/>
                  </a:lnTo>
                  <a:lnTo>
                    <a:pt x="2320829" y="72652"/>
                  </a:lnTo>
                  <a:lnTo>
                    <a:pt x="2309091" y="74267"/>
                  </a:lnTo>
                  <a:lnTo>
                    <a:pt x="2297601" y="76638"/>
                  </a:lnTo>
                  <a:lnTo>
                    <a:pt x="2286354" y="79898"/>
                  </a:lnTo>
                  <a:lnTo>
                    <a:pt x="2275307" y="84050"/>
                  </a:lnTo>
                  <a:lnTo>
                    <a:pt x="2264413" y="88973"/>
                  </a:lnTo>
                  <a:lnTo>
                    <a:pt x="2253632" y="94502"/>
                  </a:lnTo>
                  <a:lnTo>
                    <a:pt x="2242930" y="100476"/>
                  </a:lnTo>
                  <a:lnTo>
                    <a:pt x="2232284" y="106606"/>
                  </a:lnTo>
                  <a:lnTo>
                    <a:pt x="2221676" y="112489"/>
                  </a:lnTo>
                  <a:lnTo>
                    <a:pt x="2211090" y="117918"/>
                  </a:lnTo>
                  <a:lnTo>
                    <a:pt x="2200352" y="122716"/>
                  </a:lnTo>
                  <a:lnTo>
                    <a:pt x="2189151" y="126639"/>
                  </a:lnTo>
                  <a:lnTo>
                    <a:pt x="2177362" y="129639"/>
                  </a:lnTo>
                  <a:lnTo>
                    <a:pt x="2165343" y="131501"/>
                  </a:lnTo>
                  <a:lnTo>
                    <a:pt x="2153807" y="131777"/>
                  </a:lnTo>
                  <a:lnTo>
                    <a:pt x="2143120" y="130369"/>
                  </a:lnTo>
                  <a:lnTo>
                    <a:pt x="2133148" y="127475"/>
                  </a:lnTo>
                  <a:lnTo>
                    <a:pt x="2123458" y="123399"/>
                  </a:lnTo>
                  <a:lnTo>
                    <a:pt x="2113753" y="118438"/>
                  </a:lnTo>
                  <a:lnTo>
                    <a:pt x="2103911" y="112838"/>
                  </a:lnTo>
                  <a:lnTo>
                    <a:pt x="2093910" y="106788"/>
                  </a:lnTo>
                  <a:lnTo>
                    <a:pt x="2083764" y="100432"/>
                  </a:lnTo>
                  <a:lnTo>
                    <a:pt x="2073337" y="94030"/>
                  </a:lnTo>
                  <a:lnTo>
                    <a:pt x="2062352" y="87958"/>
                  </a:lnTo>
                  <a:lnTo>
                    <a:pt x="2050707" y="82393"/>
                  </a:lnTo>
                  <a:lnTo>
                    <a:pt x="2038616" y="77334"/>
                  </a:lnTo>
                  <a:lnTo>
                    <a:pt x="2026500" y="72701"/>
                  </a:lnTo>
                  <a:lnTo>
                    <a:pt x="2014606" y="68407"/>
                  </a:lnTo>
                  <a:lnTo>
                    <a:pt x="2002840" y="64692"/>
                  </a:lnTo>
                  <a:lnTo>
                    <a:pt x="1990873" y="62101"/>
                  </a:lnTo>
                  <a:lnTo>
                    <a:pt x="1978530" y="60850"/>
                  </a:lnTo>
                  <a:lnTo>
                    <a:pt x="1965953" y="61163"/>
                  </a:lnTo>
                  <a:lnTo>
                    <a:pt x="1953502" y="63426"/>
                  </a:lnTo>
                  <a:lnTo>
                    <a:pt x="1941383" y="67646"/>
                  </a:lnTo>
                  <a:lnTo>
                    <a:pt x="1929635" y="73226"/>
                  </a:lnTo>
                  <a:lnTo>
                    <a:pt x="1918212" y="79186"/>
                  </a:lnTo>
                  <a:lnTo>
                    <a:pt x="1907048" y="84927"/>
                  </a:lnTo>
                  <a:lnTo>
                    <a:pt x="1896075" y="90234"/>
                  </a:lnTo>
                  <a:lnTo>
                    <a:pt x="1885241" y="95098"/>
                  </a:lnTo>
                  <a:lnTo>
                    <a:pt x="1874504" y="99588"/>
                  </a:lnTo>
                  <a:lnTo>
                    <a:pt x="1863834" y="103789"/>
                  </a:lnTo>
                  <a:lnTo>
                    <a:pt x="1853210" y="107779"/>
                  </a:lnTo>
                  <a:lnTo>
                    <a:pt x="1842613" y="111614"/>
                  </a:lnTo>
                  <a:lnTo>
                    <a:pt x="1831869" y="115175"/>
                  </a:lnTo>
                  <a:lnTo>
                    <a:pt x="1820663" y="118188"/>
                  </a:lnTo>
                  <a:lnTo>
                    <a:pt x="1808866" y="120541"/>
                  </a:lnTo>
                  <a:lnTo>
                    <a:pt x="1796672" y="122121"/>
                  </a:lnTo>
                  <a:lnTo>
                    <a:pt x="1784487" y="122732"/>
                  </a:lnTo>
                  <a:lnTo>
                    <a:pt x="1772545" y="122359"/>
                  </a:lnTo>
                  <a:lnTo>
                    <a:pt x="1760748" y="120972"/>
                  </a:lnTo>
                  <a:lnTo>
                    <a:pt x="1748760" y="118446"/>
                  </a:lnTo>
                  <a:lnTo>
                    <a:pt x="1736403" y="114817"/>
                  </a:lnTo>
                  <a:lnTo>
                    <a:pt x="1723816" y="110093"/>
                  </a:lnTo>
                  <a:lnTo>
                    <a:pt x="1711359" y="104173"/>
                  </a:lnTo>
                  <a:lnTo>
                    <a:pt x="1699232" y="97126"/>
                  </a:lnTo>
                  <a:lnTo>
                    <a:pt x="1687307" y="89463"/>
                  </a:lnTo>
                  <a:lnTo>
                    <a:pt x="1675235" y="82013"/>
                  </a:lnTo>
                  <a:lnTo>
                    <a:pt x="1662816" y="75231"/>
                  </a:lnTo>
                  <a:lnTo>
                    <a:pt x="1650017" y="69204"/>
                  </a:lnTo>
                  <a:lnTo>
                    <a:pt x="1636886" y="63849"/>
                  </a:lnTo>
                  <a:lnTo>
                    <a:pt x="1623492" y="59034"/>
                  </a:lnTo>
                  <a:lnTo>
                    <a:pt x="1609904" y="54953"/>
                  </a:lnTo>
                  <a:lnTo>
                    <a:pt x="1596176" y="52108"/>
                  </a:lnTo>
                  <a:lnTo>
                    <a:pt x="1582353" y="50674"/>
                  </a:lnTo>
                  <a:lnTo>
                    <a:pt x="1568631" y="50523"/>
                  </a:lnTo>
                  <a:lnTo>
                    <a:pt x="1555338" y="51409"/>
                  </a:lnTo>
                  <a:lnTo>
                    <a:pt x="1542618" y="53078"/>
                  </a:lnTo>
                  <a:lnTo>
                    <a:pt x="1530449" y="55316"/>
                  </a:lnTo>
                  <a:lnTo>
                    <a:pt x="1518737" y="57956"/>
                  </a:lnTo>
                  <a:lnTo>
                    <a:pt x="1507374" y="60880"/>
                  </a:lnTo>
                  <a:lnTo>
                    <a:pt x="1496268" y="64163"/>
                  </a:lnTo>
                  <a:lnTo>
                    <a:pt x="1485343" y="68052"/>
                  </a:lnTo>
                  <a:lnTo>
                    <a:pt x="1474545" y="72629"/>
                  </a:lnTo>
                  <a:lnTo>
                    <a:pt x="1463834" y="77671"/>
                  </a:lnTo>
                  <a:lnTo>
                    <a:pt x="1453183" y="82747"/>
                  </a:lnTo>
                  <a:lnTo>
                    <a:pt x="1442567" y="87601"/>
                  </a:lnTo>
                  <a:lnTo>
                    <a:pt x="1431810" y="91994"/>
                  </a:lnTo>
                  <a:lnTo>
                    <a:pt x="1420597" y="95639"/>
                  </a:lnTo>
                  <a:lnTo>
                    <a:pt x="1408785" y="98453"/>
                  </a:lnTo>
                  <a:lnTo>
                    <a:pt x="1396242" y="100358"/>
                  </a:lnTo>
                  <a:lnTo>
                    <a:pt x="1382758" y="101195"/>
                  </a:lnTo>
                  <a:lnTo>
                    <a:pt x="1368322" y="100977"/>
                  </a:lnTo>
                  <a:lnTo>
                    <a:pt x="1353390" y="99697"/>
                  </a:lnTo>
                  <a:lnTo>
                    <a:pt x="1338754" y="97242"/>
                  </a:lnTo>
                  <a:lnTo>
                    <a:pt x="1324835" y="93666"/>
                  </a:lnTo>
                  <a:lnTo>
                    <a:pt x="1311542" y="89147"/>
                  </a:lnTo>
                  <a:lnTo>
                    <a:pt x="1298468" y="83898"/>
                  </a:lnTo>
                  <a:lnTo>
                    <a:pt x="1285343" y="78114"/>
                  </a:lnTo>
                  <a:lnTo>
                    <a:pt x="1272222" y="72113"/>
                  </a:lnTo>
                  <a:lnTo>
                    <a:pt x="1259398" y="66318"/>
                  </a:lnTo>
                  <a:lnTo>
                    <a:pt x="1247026" y="60943"/>
                  </a:lnTo>
                  <a:lnTo>
                    <a:pt x="1235105" y="56012"/>
                  </a:lnTo>
                  <a:lnTo>
                    <a:pt x="1223567" y="51467"/>
                  </a:lnTo>
                  <a:lnTo>
                    <a:pt x="1212320" y="47232"/>
                  </a:lnTo>
                  <a:lnTo>
                    <a:pt x="1201122" y="43556"/>
                  </a:lnTo>
                  <a:lnTo>
                    <a:pt x="1189605" y="40991"/>
                  </a:lnTo>
                  <a:lnTo>
                    <a:pt x="1177596" y="39748"/>
                  </a:lnTo>
                  <a:lnTo>
                    <a:pt x="1165258" y="39727"/>
                  </a:lnTo>
                  <a:lnTo>
                    <a:pt x="1152975" y="40701"/>
                  </a:lnTo>
                  <a:lnTo>
                    <a:pt x="1140973" y="42435"/>
                  </a:lnTo>
                  <a:lnTo>
                    <a:pt x="1129304" y="44885"/>
                  </a:lnTo>
                  <a:lnTo>
                    <a:pt x="1117935" y="48200"/>
                  </a:lnTo>
                  <a:lnTo>
                    <a:pt x="1106807" y="52390"/>
                  </a:lnTo>
                  <a:lnTo>
                    <a:pt x="1095860" y="57337"/>
                  </a:lnTo>
                  <a:lnTo>
                    <a:pt x="1085042" y="62883"/>
                  </a:lnTo>
                  <a:lnTo>
                    <a:pt x="1074316" y="68873"/>
                  </a:lnTo>
                  <a:lnTo>
                    <a:pt x="1063654" y="75183"/>
                  </a:lnTo>
                  <a:lnTo>
                    <a:pt x="1053035" y="81719"/>
                  </a:lnTo>
                  <a:lnTo>
                    <a:pt x="1042441" y="88401"/>
                  </a:lnTo>
                  <a:lnTo>
                    <a:pt x="1031698" y="94853"/>
                  </a:lnTo>
                  <a:lnTo>
                    <a:pt x="1020494" y="100426"/>
                  </a:lnTo>
                  <a:lnTo>
                    <a:pt x="1008694" y="104834"/>
                  </a:lnTo>
                  <a:lnTo>
                    <a:pt x="996328" y="107962"/>
                  </a:lnTo>
                  <a:lnTo>
                    <a:pt x="983495" y="109695"/>
                  </a:lnTo>
                  <a:lnTo>
                    <a:pt x="970305" y="110119"/>
                  </a:lnTo>
                  <a:lnTo>
                    <a:pt x="956854" y="109456"/>
                  </a:lnTo>
                  <a:lnTo>
                    <a:pt x="943219" y="107956"/>
                  </a:lnTo>
                  <a:lnTo>
                    <a:pt x="929464" y="105837"/>
                  </a:lnTo>
                  <a:lnTo>
                    <a:pt x="915956" y="103113"/>
                  </a:lnTo>
                  <a:lnTo>
                    <a:pt x="903340" y="99607"/>
                  </a:lnTo>
                  <a:lnTo>
                    <a:pt x="891883" y="95286"/>
                  </a:lnTo>
                  <a:lnTo>
                    <a:pt x="881207" y="90248"/>
                  </a:lnTo>
                  <a:lnTo>
                    <a:pt x="870503" y="84642"/>
                  </a:lnTo>
                  <a:lnTo>
                    <a:pt x="859300" y="78615"/>
                  </a:lnTo>
                  <a:lnTo>
                    <a:pt x="847637" y="72450"/>
                  </a:lnTo>
                  <a:lnTo>
                    <a:pt x="835875" y="66544"/>
                  </a:lnTo>
                  <a:lnTo>
                    <a:pt x="824244" y="61099"/>
                  </a:lnTo>
                  <a:lnTo>
                    <a:pt x="812501" y="56291"/>
                  </a:lnTo>
                  <a:lnTo>
                    <a:pt x="800025" y="52360"/>
                  </a:lnTo>
                  <a:lnTo>
                    <a:pt x="786535" y="49356"/>
                  </a:lnTo>
                  <a:lnTo>
                    <a:pt x="772544" y="47491"/>
                  </a:lnTo>
                  <a:lnTo>
                    <a:pt x="759138" y="47212"/>
                  </a:lnTo>
                  <a:lnTo>
                    <a:pt x="746896" y="48619"/>
                  </a:lnTo>
                  <a:lnTo>
                    <a:pt x="735728" y="51512"/>
                  </a:lnTo>
                  <a:lnTo>
                    <a:pt x="725160" y="55587"/>
                  </a:lnTo>
                  <a:lnTo>
                    <a:pt x="714834" y="60548"/>
                  </a:lnTo>
                  <a:lnTo>
                    <a:pt x="704729" y="66148"/>
                  </a:lnTo>
                  <a:lnTo>
                    <a:pt x="695076" y="72197"/>
                  </a:lnTo>
                  <a:lnTo>
                    <a:pt x="685977" y="78554"/>
                  </a:lnTo>
                  <a:lnTo>
                    <a:pt x="677237" y="84956"/>
                  </a:lnTo>
                  <a:lnTo>
                    <a:pt x="668454" y="91027"/>
                  </a:lnTo>
                  <a:lnTo>
                    <a:pt x="659393" y="96583"/>
                  </a:lnTo>
                  <a:lnTo>
                    <a:pt x="649832" y="101297"/>
                  </a:lnTo>
                  <a:lnTo>
                    <a:pt x="639496" y="104633"/>
                  </a:lnTo>
                  <a:lnTo>
                    <a:pt x="628314" y="106429"/>
                  </a:lnTo>
                  <a:lnTo>
                    <a:pt x="616380" y="106839"/>
                  </a:lnTo>
                  <a:lnTo>
                    <a:pt x="603845" y="106133"/>
                  </a:lnTo>
                  <a:lnTo>
                    <a:pt x="590858" y="104584"/>
                  </a:lnTo>
                  <a:lnTo>
                    <a:pt x="577546" y="102258"/>
                  </a:lnTo>
                  <a:lnTo>
                    <a:pt x="564003" y="99028"/>
                  </a:lnTo>
                  <a:lnTo>
                    <a:pt x="550302" y="94899"/>
                  </a:lnTo>
                  <a:lnTo>
                    <a:pt x="536491" y="90163"/>
                  </a:lnTo>
                  <a:lnTo>
                    <a:pt x="522606" y="85291"/>
                  </a:lnTo>
                  <a:lnTo>
                    <a:pt x="508675" y="80571"/>
                  </a:lnTo>
                  <a:lnTo>
                    <a:pt x="494879" y="76098"/>
                  </a:lnTo>
                  <a:lnTo>
                    <a:pt x="481535" y="71867"/>
                  </a:lnTo>
                  <a:lnTo>
                    <a:pt x="468776" y="67837"/>
                  </a:lnTo>
                  <a:lnTo>
                    <a:pt x="456412" y="63961"/>
                  </a:lnTo>
                  <a:lnTo>
                    <a:pt x="444036" y="60197"/>
                  </a:lnTo>
                  <a:lnTo>
                    <a:pt x="431419" y="56528"/>
                  </a:lnTo>
                  <a:lnTo>
                    <a:pt x="418825" y="53418"/>
                  </a:lnTo>
                  <a:lnTo>
                    <a:pt x="406896" y="51774"/>
                  </a:lnTo>
                  <a:lnTo>
                    <a:pt x="395945" y="51970"/>
                  </a:lnTo>
                  <a:lnTo>
                    <a:pt x="385965" y="53901"/>
                  </a:lnTo>
                  <a:lnTo>
                    <a:pt x="376801" y="57257"/>
                  </a:lnTo>
                  <a:lnTo>
                    <a:pt x="368267" y="61699"/>
                  </a:lnTo>
                  <a:lnTo>
                    <a:pt x="360196" y="66934"/>
                  </a:lnTo>
                  <a:lnTo>
                    <a:pt x="352455" y="72730"/>
                  </a:lnTo>
                  <a:lnTo>
                    <a:pt x="344935" y="78918"/>
                  </a:lnTo>
                  <a:lnTo>
                    <a:pt x="337238" y="85375"/>
                  </a:lnTo>
                  <a:lnTo>
                    <a:pt x="328698" y="92016"/>
                  </a:lnTo>
                  <a:lnTo>
                    <a:pt x="319022" y="98771"/>
                  </a:lnTo>
                  <a:lnTo>
                    <a:pt x="308250" y="105274"/>
                  </a:lnTo>
                  <a:lnTo>
                    <a:pt x="296571" y="110882"/>
                  </a:lnTo>
                  <a:lnTo>
                    <a:pt x="284194" y="115314"/>
                  </a:lnTo>
                  <a:lnTo>
                    <a:pt x="271308" y="118458"/>
                  </a:lnTo>
                  <a:lnTo>
                    <a:pt x="258060" y="120202"/>
                  </a:lnTo>
                  <a:lnTo>
                    <a:pt x="244564" y="120628"/>
                  </a:lnTo>
                  <a:lnTo>
                    <a:pt x="231062" y="119797"/>
                  </a:lnTo>
                  <a:lnTo>
                    <a:pt x="217918" y="117652"/>
                  </a:lnTo>
                  <a:lnTo>
                    <a:pt x="205293" y="114287"/>
                  </a:lnTo>
                  <a:lnTo>
                    <a:pt x="193018" y="109911"/>
                  </a:lnTo>
                  <a:lnTo>
                    <a:pt x="180702" y="104758"/>
                  </a:lnTo>
                  <a:lnTo>
                    <a:pt x="168112" y="99044"/>
                  </a:lnTo>
                  <a:lnTo>
                    <a:pt x="155027" y="93259"/>
                  </a:lnTo>
                  <a:lnTo>
                    <a:pt x="141170" y="88142"/>
                  </a:lnTo>
                  <a:lnTo>
                    <a:pt x="126476" y="84039"/>
                  </a:lnTo>
                  <a:lnTo>
                    <a:pt x="111201" y="80948"/>
                  </a:lnTo>
                  <a:lnTo>
                    <a:pt x="95800" y="78707"/>
                  </a:lnTo>
                  <a:lnTo>
                    <a:pt x="80564" y="77129"/>
                  </a:lnTo>
                  <a:lnTo>
                    <a:pt x="65803" y="76230"/>
                  </a:lnTo>
                  <a:lnTo>
                    <a:pt x="50276" y="76256"/>
                  </a:lnTo>
                  <a:lnTo>
                    <a:pt x="30389" y="78324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105492" y="945919"/>
            <a:ext cx="3240698" cy="697425"/>
            <a:chOff x="1105492" y="945919"/>
            <a:chExt cx="3240698" cy="697425"/>
          </a:xfrm>
        </p:grpSpPr>
        <p:sp>
          <p:nvSpPr>
            <p:cNvPr id="19" name="Freeform 18"/>
            <p:cNvSpPr/>
            <p:nvPr/>
          </p:nvSpPr>
          <p:spPr>
            <a:xfrm>
              <a:off x="1105492" y="1177546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0"/>
                  </a:moveTo>
                  <a:lnTo>
                    <a:pt x="191363" y="0"/>
                  </a:lnTo>
                  <a:lnTo>
                    <a:pt x="178842" y="0"/>
                  </a:lnTo>
                  <a:lnTo>
                    <a:pt x="164016" y="0"/>
                  </a:lnTo>
                  <a:lnTo>
                    <a:pt x="147504" y="5"/>
                  </a:lnTo>
                  <a:lnTo>
                    <a:pt x="129866" y="178"/>
                  </a:lnTo>
                  <a:lnTo>
                    <a:pt x="111736" y="826"/>
                  </a:lnTo>
                  <a:lnTo>
                    <a:pt x="93524" y="2074"/>
                  </a:lnTo>
                  <a:lnTo>
                    <a:pt x="75770" y="3736"/>
                  </a:lnTo>
                  <a:lnTo>
                    <a:pt x="57298" y="5563"/>
                  </a:lnTo>
                  <a:lnTo>
                    <a:pt x="34255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472505" y="1186716"/>
              <a:ext cx="380718" cy="456628"/>
            </a:xfrm>
            <a:custGeom>
              <a:avLst/>
              <a:gdLst/>
              <a:ahLst/>
              <a:cxnLst/>
              <a:rect l="0" t="0" r="0" b="0"/>
              <a:pathLst>
                <a:path w="380718" h="456628">
                  <a:moveTo>
                    <a:pt x="149090" y="64530"/>
                  </a:moveTo>
                  <a:lnTo>
                    <a:pt x="154597" y="58351"/>
                  </a:lnTo>
                  <a:lnTo>
                    <a:pt x="156828" y="50892"/>
                  </a:lnTo>
                  <a:lnTo>
                    <a:pt x="156238" y="43242"/>
                  </a:lnTo>
                  <a:lnTo>
                    <a:pt x="153668" y="35943"/>
                  </a:lnTo>
                  <a:lnTo>
                    <a:pt x="149697" y="28897"/>
                  </a:lnTo>
                  <a:lnTo>
                    <a:pt x="144418" y="22126"/>
                  </a:lnTo>
                  <a:lnTo>
                    <a:pt x="137518" y="15858"/>
                  </a:lnTo>
                  <a:lnTo>
                    <a:pt x="128948" y="10196"/>
                  </a:lnTo>
                  <a:lnTo>
                    <a:pt x="118921" y="5425"/>
                  </a:lnTo>
                  <a:lnTo>
                    <a:pt x="107741" y="2057"/>
                  </a:lnTo>
                  <a:lnTo>
                    <a:pt x="95704" y="247"/>
                  </a:lnTo>
                  <a:lnTo>
                    <a:pt x="83214" y="0"/>
                  </a:lnTo>
                  <a:lnTo>
                    <a:pt x="70764" y="1347"/>
                  </a:lnTo>
                  <a:lnTo>
                    <a:pt x="58626" y="4146"/>
                  </a:lnTo>
                  <a:lnTo>
                    <a:pt x="47189" y="8295"/>
                  </a:lnTo>
                  <a:lnTo>
                    <a:pt x="37033" y="13820"/>
                  </a:lnTo>
                  <a:lnTo>
                    <a:pt x="28352" y="20608"/>
                  </a:lnTo>
                  <a:lnTo>
                    <a:pt x="21013" y="28435"/>
                  </a:lnTo>
                  <a:lnTo>
                    <a:pt x="14760" y="37059"/>
                  </a:lnTo>
                  <a:lnTo>
                    <a:pt x="9336" y="46266"/>
                  </a:lnTo>
                  <a:lnTo>
                    <a:pt x="4842" y="55888"/>
                  </a:lnTo>
                  <a:lnTo>
                    <a:pt x="1720" y="65800"/>
                  </a:lnTo>
                  <a:lnTo>
                    <a:pt x="104" y="75911"/>
                  </a:lnTo>
                  <a:lnTo>
                    <a:pt x="0" y="86158"/>
                  </a:lnTo>
                  <a:lnTo>
                    <a:pt x="1451" y="96498"/>
                  </a:lnTo>
                  <a:lnTo>
                    <a:pt x="4318" y="106895"/>
                  </a:lnTo>
                  <a:lnTo>
                    <a:pt x="8344" y="117165"/>
                  </a:lnTo>
                  <a:lnTo>
                    <a:pt x="13256" y="126989"/>
                  </a:lnTo>
                  <a:lnTo>
                    <a:pt x="18818" y="136222"/>
                  </a:lnTo>
                  <a:lnTo>
                    <a:pt x="25009" y="144726"/>
                  </a:lnTo>
                  <a:lnTo>
                    <a:pt x="31995" y="152293"/>
                  </a:lnTo>
                  <a:lnTo>
                    <a:pt x="39811" y="158892"/>
                  </a:lnTo>
                  <a:lnTo>
                    <a:pt x="48518" y="164324"/>
                  </a:lnTo>
                  <a:lnTo>
                    <a:pt x="58273" y="168149"/>
                  </a:lnTo>
                  <a:lnTo>
                    <a:pt x="69052" y="170273"/>
                  </a:lnTo>
                  <a:lnTo>
                    <a:pt x="80376" y="170734"/>
                  </a:lnTo>
                  <a:lnTo>
                    <a:pt x="91437" y="169531"/>
                  </a:lnTo>
                  <a:lnTo>
                    <a:pt x="101797" y="166834"/>
                  </a:lnTo>
                  <a:lnTo>
                    <a:pt x="111379" y="162924"/>
                  </a:lnTo>
                  <a:lnTo>
                    <a:pt x="120275" y="158090"/>
                  </a:lnTo>
                  <a:lnTo>
                    <a:pt x="128624" y="152580"/>
                  </a:lnTo>
                  <a:lnTo>
                    <a:pt x="136402" y="146425"/>
                  </a:lnTo>
                  <a:lnTo>
                    <a:pt x="143414" y="139463"/>
                  </a:lnTo>
                  <a:lnTo>
                    <a:pt x="149626" y="131742"/>
                  </a:lnTo>
                  <a:lnTo>
                    <a:pt x="155430" y="125975"/>
                  </a:lnTo>
                  <a:lnTo>
                    <a:pt x="160617" y="125760"/>
                  </a:lnTo>
                  <a:lnTo>
                    <a:pt x="164247" y="130645"/>
                  </a:lnTo>
                  <a:lnTo>
                    <a:pt x="166520" y="139366"/>
                  </a:lnTo>
                  <a:lnTo>
                    <a:pt x="168070" y="150510"/>
                  </a:lnTo>
                  <a:lnTo>
                    <a:pt x="169556" y="162633"/>
                  </a:lnTo>
                  <a:lnTo>
                    <a:pt x="171321" y="174894"/>
                  </a:lnTo>
                  <a:lnTo>
                    <a:pt x="173295" y="187424"/>
                  </a:lnTo>
                  <a:lnTo>
                    <a:pt x="175147" y="201057"/>
                  </a:lnTo>
                  <a:lnTo>
                    <a:pt x="176685" y="216194"/>
                  </a:lnTo>
                  <a:lnTo>
                    <a:pt x="178035" y="232467"/>
                  </a:lnTo>
                  <a:lnTo>
                    <a:pt x="179546" y="249018"/>
                  </a:lnTo>
                  <a:lnTo>
                    <a:pt x="181413" y="265300"/>
                  </a:lnTo>
                  <a:lnTo>
                    <a:pt x="183667" y="280962"/>
                  </a:lnTo>
                  <a:lnTo>
                    <a:pt x="186259" y="295700"/>
                  </a:lnTo>
                  <a:lnTo>
                    <a:pt x="189112" y="309468"/>
                  </a:lnTo>
                  <a:lnTo>
                    <a:pt x="191994" y="322712"/>
                  </a:lnTo>
                  <a:lnTo>
                    <a:pt x="194542" y="336226"/>
                  </a:lnTo>
                  <a:lnTo>
                    <a:pt x="196590" y="350431"/>
                  </a:lnTo>
                  <a:lnTo>
                    <a:pt x="198302" y="365078"/>
                  </a:lnTo>
                  <a:lnTo>
                    <a:pt x="200066" y="379458"/>
                  </a:lnTo>
                  <a:lnTo>
                    <a:pt x="202102" y="393178"/>
                  </a:lnTo>
                  <a:lnTo>
                    <a:pt x="204302" y="406492"/>
                  </a:lnTo>
                  <a:lnTo>
                    <a:pt x="206326" y="420104"/>
                  </a:lnTo>
                  <a:lnTo>
                    <a:pt x="207998" y="434366"/>
                  </a:lnTo>
                  <a:lnTo>
                    <a:pt x="209781" y="447731"/>
                  </a:lnTo>
                  <a:lnTo>
                    <a:pt x="212723" y="455786"/>
                  </a:lnTo>
                  <a:lnTo>
                    <a:pt x="216963" y="456627"/>
                  </a:lnTo>
                  <a:lnTo>
                    <a:pt x="221849" y="452903"/>
                  </a:lnTo>
                  <a:lnTo>
                    <a:pt x="227353" y="446740"/>
                  </a:lnTo>
                  <a:lnTo>
                    <a:pt x="233733" y="439504"/>
                  </a:lnTo>
                  <a:lnTo>
                    <a:pt x="241061" y="431920"/>
                  </a:lnTo>
                  <a:lnTo>
                    <a:pt x="249231" y="424311"/>
                  </a:lnTo>
                  <a:lnTo>
                    <a:pt x="258075" y="416793"/>
                  </a:lnTo>
                  <a:lnTo>
                    <a:pt x="267425" y="409392"/>
                  </a:lnTo>
                  <a:lnTo>
                    <a:pt x="277140" y="402262"/>
                  </a:lnTo>
                  <a:lnTo>
                    <a:pt x="287112" y="395689"/>
                  </a:lnTo>
                  <a:lnTo>
                    <a:pt x="297263" y="389783"/>
                  </a:lnTo>
                  <a:lnTo>
                    <a:pt x="307537" y="384492"/>
                  </a:lnTo>
                  <a:lnTo>
                    <a:pt x="317894" y="379703"/>
                  </a:lnTo>
                  <a:lnTo>
                    <a:pt x="328298" y="375296"/>
                  </a:lnTo>
                  <a:lnTo>
                    <a:pt x="338470" y="371122"/>
                  </a:lnTo>
                  <a:lnTo>
                    <a:pt x="348986" y="366502"/>
                  </a:lnTo>
                  <a:lnTo>
                    <a:pt x="361888" y="359908"/>
                  </a:lnTo>
                  <a:lnTo>
                    <a:pt x="380717" y="3487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734011" y="1177546"/>
              <a:ext cx="168062" cy="219165"/>
            </a:xfrm>
            <a:custGeom>
              <a:avLst/>
              <a:gdLst/>
              <a:ahLst/>
              <a:cxnLst/>
              <a:rect l="0" t="0" r="0" b="0"/>
              <a:pathLst>
                <a:path w="168062" h="219165">
                  <a:moveTo>
                    <a:pt x="13926" y="52643"/>
                  </a:moveTo>
                  <a:lnTo>
                    <a:pt x="10993" y="61511"/>
                  </a:lnTo>
                  <a:lnTo>
                    <a:pt x="8210" y="70498"/>
                  </a:lnTo>
                  <a:lnTo>
                    <a:pt x="5320" y="80488"/>
                  </a:lnTo>
                  <a:lnTo>
                    <a:pt x="2625" y="91296"/>
                  </a:lnTo>
                  <a:lnTo>
                    <a:pt x="757" y="102459"/>
                  </a:lnTo>
                  <a:lnTo>
                    <a:pt x="0" y="113665"/>
                  </a:lnTo>
                  <a:lnTo>
                    <a:pt x="313" y="124777"/>
                  </a:lnTo>
                  <a:lnTo>
                    <a:pt x="1515" y="135761"/>
                  </a:lnTo>
                  <a:lnTo>
                    <a:pt x="3407" y="146622"/>
                  </a:lnTo>
                  <a:lnTo>
                    <a:pt x="6134" y="157219"/>
                  </a:lnTo>
                  <a:lnTo>
                    <a:pt x="10167" y="167268"/>
                  </a:lnTo>
                  <a:lnTo>
                    <a:pt x="15657" y="176660"/>
                  </a:lnTo>
                  <a:lnTo>
                    <a:pt x="22462" y="185443"/>
                  </a:lnTo>
                  <a:lnTo>
                    <a:pt x="30325" y="193729"/>
                  </a:lnTo>
                  <a:lnTo>
                    <a:pt x="38986" y="201625"/>
                  </a:lnTo>
                  <a:lnTo>
                    <a:pt x="48224" y="208741"/>
                  </a:lnTo>
                  <a:lnTo>
                    <a:pt x="57869" y="214237"/>
                  </a:lnTo>
                  <a:lnTo>
                    <a:pt x="67794" y="217773"/>
                  </a:lnTo>
                  <a:lnTo>
                    <a:pt x="77745" y="219164"/>
                  </a:lnTo>
                  <a:lnTo>
                    <a:pt x="87353" y="218127"/>
                  </a:lnTo>
                  <a:lnTo>
                    <a:pt x="96445" y="214759"/>
                  </a:lnTo>
                  <a:lnTo>
                    <a:pt x="105025" y="209431"/>
                  </a:lnTo>
                  <a:lnTo>
                    <a:pt x="113175" y="202583"/>
                  </a:lnTo>
                  <a:lnTo>
                    <a:pt x="120988" y="194613"/>
                  </a:lnTo>
                  <a:lnTo>
                    <a:pt x="128389" y="185843"/>
                  </a:lnTo>
                  <a:lnTo>
                    <a:pt x="135141" y="176513"/>
                  </a:lnTo>
                  <a:lnTo>
                    <a:pt x="141165" y="166792"/>
                  </a:lnTo>
                  <a:lnTo>
                    <a:pt x="146534" y="156637"/>
                  </a:lnTo>
                  <a:lnTo>
                    <a:pt x="151375" y="145829"/>
                  </a:lnTo>
                  <a:lnTo>
                    <a:pt x="155812" y="134294"/>
                  </a:lnTo>
                  <a:lnTo>
                    <a:pt x="159794" y="122105"/>
                  </a:lnTo>
                  <a:lnTo>
                    <a:pt x="163096" y="109390"/>
                  </a:lnTo>
                  <a:lnTo>
                    <a:pt x="165646" y="96284"/>
                  </a:lnTo>
                  <a:lnTo>
                    <a:pt x="167360" y="83060"/>
                  </a:lnTo>
                  <a:lnTo>
                    <a:pt x="168061" y="70108"/>
                  </a:lnTo>
                  <a:lnTo>
                    <a:pt x="167757" y="57630"/>
                  </a:lnTo>
                  <a:lnTo>
                    <a:pt x="166749" y="45895"/>
                  </a:lnTo>
                  <a:lnTo>
                    <a:pt x="165440" y="34078"/>
                  </a:lnTo>
                  <a:lnTo>
                    <a:pt x="163716" y="20025"/>
                  </a:lnTo>
                  <a:lnTo>
                    <a:pt x="16132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941355" y="1141950"/>
              <a:ext cx="185609" cy="228508"/>
            </a:xfrm>
            <a:custGeom>
              <a:avLst/>
              <a:gdLst/>
              <a:ahLst/>
              <a:cxnLst/>
              <a:rect l="0" t="0" r="0" b="0"/>
              <a:pathLst>
                <a:path w="185609" h="228508">
                  <a:moveTo>
                    <a:pt x="17153" y="88239"/>
                  </a:moveTo>
                  <a:lnTo>
                    <a:pt x="26021" y="91105"/>
                  </a:lnTo>
                  <a:lnTo>
                    <a:pt x="35008" y="93247"/>
                  </a:lnTo>
                  <a:lnTo>
                    <a:pt x="44994" y="94841"/>
                  </a:lnTo>
                  <a:lnTo>
                    <a:pt x="55629" y="95676"/>
                  </a:lnTo>
                  <a:lnTo>
                    <a:pt x="66144" y="95228"/>
                  </a:lnTo>
                  <a:lnTo>
                    <a:pt x="76100" y="93319"/>
                  </a:lnTo>
                  <a:lnTo>
                    <a:pt x="85560" y="90082"/>
                  </a:lnTo>
                  <a:lnTo>
                    <a:pt x="94896" y="85774"/>
                  </a:lnTo>
                  <a:lnTo>
                    <a:pt x="104346" y="80646"/>
                  </a:lnTo>
                  <a:lnTo>
                    <a:pt x="113504" y="74594"/>
                  </a:lnTo>
                  <a:lnTo>
                    <a:pt x="121448" y="67177"/>
                  </a:lnTo>
                  <a:lnTo>
                    <a:pt x="127747" y="58271"/>
                  </a:lnTo>
                  <a:lnTo>
                    <a:pt x="132128" y="48358"/>
                  </a:lnTo>
                  <a:lnTo>
                    <a:pt x="134245" y="38320"/>
                  </a:lnTo>
                  <a:lnTo>
                    <a:pt x="134135" y="28692"/>
                  </a:lnTo>
                  <a:lnTo>
                    <a:pt x="131807" y="19957"/>
                  </a:lnTo>
                  <a:lnTo>
                    <a:pt x="127061" y="12703"/>
                  </a:lnTo>
                  <a:lnTo>
                    <a:pt x="120020" y="7094"/>
                  </a:lnTo>
                  <a:lnTo>
                    <a:pt x="111060" y="3127"/>
                  </a:lnTo>
                  <a:lnTo>
                    <a:pt x="100612" y="815"/>
                  </a:lnTo>
                  <a:lnTo>
                    <a:pt x="89080" y="0"/>
                  </a:lnTo>
                  <a:lnTo>
                    <a:pt x="77102" y="568"/>
                  </a:lnTo>
                  <a:lnTo>
                    <a:pt x="65529" y="2535"/>
                  </a:lnTo>
                  <a:lnTo>
                    <a:pt x="54793" y="5785"/>
                  </a:lnTo>
                  <a:lnTo>
                    <a:pt x="45112" y="10253"/>
                  </a:lnTo>
                  <a:lnTo>
                    <a:pt x="36674" y="16001"/>
                  </a:lnTo>
                  <a:lnTo>
                    <a:pt x="29441" y="22946"/>
                  </a:lnTo>
                  <a:lnTo>
                    <a:pt x="23227" y="31050"/>
                  </a:lnTo>
                  <a:lnTo>
                    <a:pt x="17802" y="40393"/>
                  </a:lnTo>
                  <a:lnTo>
                    <a:pt x="12965" y="50900"/>
                  </a:lnTo>
                  <a:lnTo>
                    <a:pt x="8712" y="62380"/>
                  </a:lnTo>
                  <a:lnTo>
                    <a:pt x="5227" y="74610"/>
                  </a:lnTo>
                  <a:lnTo>
                    <a:pt x="2553" y="87386"/>
                  </a:lnTo>
                  <a:lnTo>
                    <a:pt x="757" y="100389"/>
                  </a:lnTo>
                  <a:lnTo>
                    <a:pt x="0" y="113191"/>
                  </a:lnTo>
                  <a:lnTo>
                    <a:pt x="276" y="125573"/>
                  </a:lnTo>
                  <a:lnTo>
                    <a:pt x="1597" y="137344"/>
                  </a:lnTo>
                  <a:lnTo>
                    <a:pt x="4080" y="148257"/>
                  </a:lnTo>
                  <a:lnTo>
                    <a:pt x="7675" y="158265"/>
                  </a:lnTo>
                  <a:lnTo>
                    <a:pt x="12207" y="167478"/>
                  </a:lnTo>
                  <a:lnTo>
                    <a:pt x="17465" y="176061"/>
                  </a:lnTo>
                  <a:lnTo>
                    <a:pt x="23264" y="184173"/>
                  </a:lnTo>
                  <a:lnTo>
                    <a:pt x="29615" y="191945"/>
                  </a:lnTo>
                  <a:lnTo>
                    <a:pt x="36709" y="199478"/>
                  </a:lnTo>
                  <a:lnTo>
                    <a:pt x="44597" y="206837"/>
                  </a:lnTo>
                  <a:lnTo>
                    <a:pt x="53352" y="213746"/>
                  </a:lnTo>
                  <a:lnTo>
                    <a:pt x="63140" y="219627"/>
                  </a:lnTo>
                  <a:lnTo>
                    <a:pt x="73946" y="224237"/>
                  </a:lnTo>
                  <a:lnTo>
                    <a:pt x="85457" y="227330"/>
                  </a:lnTo>
                  <a:lnTo>
                    <a:pt x="97176" y="228507"/>
                  </a:lnTo>
                  <a:lnTo>
                    <a:pt x="108796" y="227744"/>
                  </a:lnTo>
                  <a:lnTo>
                    <a:pt x="120208" y="225470"/>
                  </a:lnTo>
                  <a:lnTo>
                    <a:pt x="131403" y="222349"/>
                  </a:lnTo>
                  <a:lnTo>
                    <a:pt x="142401" y="218851"/>
                  </a:lnTo>
                  <a:lnTo>
                    <a:pt x="152789" y="215176"/>
                  </a:lnTo>
                  <a:lnTo>
                    <a:pt x="162738" y="210889"/>
                  </a:lnTo>
                  <a:lnTo>
                    <a:pt x="173124" y="204502"/>
                  </a:lnTo>
                  <a:lnTo>
                    <a:pt x="185608" y="1935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128613" y="1129505"/>
              <a:ext cx="195228" cy="218677"/>
            </a:xfrm>
            <a:custGeom>
              <a:avLst/>
              <a:gdLst/>
              <a:ahLst/>
              <a:cxnLst/>
              <a:rect l="0" t="0" r="0" b="0"/>
              <a:pathLst>
                <a:path w="195228" h="218677">
                  <a:moveTo>
                    <a:pt x="156278" y="16456"/>
                  </a:moveTo>
                  <a:lnTo>
                    <a:pt x="147410" y="10722"/>
                  </a:lnTo>
                  <a:lnTo>
                    <a:pt x="138423" y="6438"/>
                  </a:lnTo>
                  <a:lnTo>
                    <a:pt x="128432" y="3237"/>
                  </a:lnTo>
                  <a:lnTo>
                    <a:pt x="117624" y="1048"/>
                  </a:lnTo>
                  <a:lnTo>
                    <a:pt x="106461" y="0"/>
                  </a:lnTo>
                  <a:lnTo>
                    <a:pt x="95256" y="62"/>
                  </a:lnTo>
                  <a:lnTo>
                    <a:pt x="84144" y="1232"/>
                  </a:lnTo>
                  <a:lnTo>
                    <a:pt x="73159" y="3608"/>
                  </a:lnTo>
                  <a:lnTo>
                    <a:pt x="62298" y="7131"/>
                  </a:lnTo>
                  <a:lnTo>
                    <a:pt x="51701" y="11613"/>
                  </a:lnTo>
                  <a:lnTo>
                    <a:pt x="41652" y="16838"/>
                  </a:lnTo>
                  <a:lnTo>
                    <a:pt x="32265" y="22614"/>
                  </a:lnTo>
                  <a:lnTo>
                    <a:pt x="23655" y="28949"/>
                  </a:lnTo>
                  <a:lnTo>
                    <a:pt x="16017" y="36032"/>
                  </a:lnTo>
                  <a:lnTo>
                    <a:pt x="9375" y="43905"/>
                  </a:lnTo>
                  <a:lnTo>
                    <a:pt x="4084" y="52310"/>
                  </a:lnTo>
                  <a:lnTo>
                    <a:pt x="885" y="60798"/>
                  </a:lnTo>
                  <a:lnTo>
                    <a:pt x="0" y="69095"/>
                  </a:lnTo>
                  <a:lnTo>
                    <a:pt x="1355" y="76954"/>
                  </a:lnTo>
                  <a:lnTo>
                    <a:pt x="4848" y="84078"/>
                  </a:lnTo>
                  <a:lnTo>
                    <a:pt x="10201" y="90382"/>
                  </a:lnTo>
                  <a:lnTo>
                    <a:pt x="17200" y="95783"/>
                  </a:lnTo>
                  <a:lnTo>
                    <a:pt x="25784" y="100121"/>
                  </a:lnTo>
                  <a:lnTo>
                    <a:pt x="35780" y="103411"/>
                  </a:lnTo>
                  <a:lnTo>
                    <a:pt x="47083" y="105809"/>
                  </a:lnTo>
                  <a:lnTo>
                    <a:pt x="59725" y="107510"/>
                  </a:lnTo>
                  <a:lnTo>
                    <a:pt x="73593" y="108699"/>
                  </a:lnTo>
                  <a:lnTo>
                    <a:pt x="88141" y="109687"/>
                  </a:lnTo>
                  <a:lnTo>
                    <a:pt x="102520" y="110891"/>
                  </a:lnTo>
                  <a:lnTo>
                    <a:pt x="116263" y="112525"/>
                  </a:lnTo>
                  <a:lnTo>
                    <a:pt x="129267" y="114777"/>
                  </a:lnTo>
                  <a:lnTo>
                    <a:pt x="141616" y="117893"/>
                  </a:lnTo>
                  <a:lnTo>
                    <a:pt x="153432" y="121922"/>
                  </a:lnTo>
                  <a:lnTo>
                    <a:pt x="164520" y="126915"/>
                  </a:lnTo>
                  <a:lnTo>
                    <a:pt x="174376" y="133015"/>
                  </a:lnTo>
                  <a:lnTo>
                    <a:pt x="182811" y="140193"/>
                  </a:lnTo>
                  <a:lnTo>
                    <a:pt x="189458" y="148283"/>
                  </a:lnTo>
                  <a:lnTo>
                    <a:pt x="193644" y="157084"/>
                  </a:lnTo>
                  <a:lnTo>
                    <a:pt x="195227" y="166400"/>
                  </a:lnTo>
                  <a:lnTo>
                    <a:pt x="194358" y="175756"/>
                  </a:lnTo>
                  <a:lnTo>
                    <a:pt x="191199" y="184424"/>
                  </a:lnTo>
                  <a:lnTo>
                    <a:pt x="186077" y="192064"/>
                  </a:lnTo>
                  <a:lnTo>
                    <a:pt x="179405" y="198684"/>
                  </a:lnTo>
                  <a:lnTo>
                    <a:pt x="171573" y="204446"/>
                  </a:lnTo>
                  <a:lnTo>
                    <a:pt x="162900" y="209537"/>
                  </a:lnTo>
                  <a:lnTo>
                    <a:pt x="153469" y="213805"/>
                  </a:lnTo>
                  <a:lnTo>
                    <a:pt x="143155" y="216776"/>
                  </a:lnTo>
                  <a:lnTo>
                    <a:pt x="131960" y="218300"/>
                  </a:lnTo>
                  <a:lnTo>
                    <a:pt x="120040" y="218676"/>
                  </a:lnTo>
                  <a:lnTo>
                    <a:pt x="106140" y="218521"/>
                  </a:lnTo>
                  <a:lnTo>
                    <a:pt x="85687" y="217821"/>
                  </a:lnTo>
                  <a:lnTo>
                    <a:pt x="50993" y="216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411233" y="945919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8"/>
                  </a:lnTo>
                  <a:lnTo>
                    <a:pt x="0" y="58280"/>
                  </a:lnTo>
                  <a:lnTo>
                    <a:pt x="0" y="74105"/>
                  </a:lnTo>
                  <a:lnTo>
                    <a:pt x="4" y="90420"/>
                  </a:lnTo>
                  <a:lnTo>
                    <a:pt x="177" y="106937"/>
                  </a:lnTo>
                  <a:lnTo>
                    <a:pt x="825" y="123245"/>
                  </a:lnTo>
                  <a:lnTo>
                    <a:pt x="2074" y="139136"/>
                  </a:lnTo>
                  <a:lnTo>
                    <a:pt x="3727" y="154584"/>
                  </a:lnTo>
                  <a:lnTo>
                    <a:pt x="5375" y="169651"/>
                  </a:lnTo>
                  <a:lnTo>
                    <a:pt x="6783" y="184418"/>
                  </a:lnTo>
                  <a:lnTo>
                    <a:pt x="8048" y="198963"/>
                  </a:lnTo>
                  <a:lnTo>
                    <a:pt x="9504" y="213351"/>
                  </a:lnTo>
                  <a:lnTo>
                    <a:pt x="11335" y="227622"/>
                  </a:lnTo>
                  <a:lnTo>
                    <a:pt x="13566" y="241648"/>
                  </a:lnTo>
                  <a:lnTo>
                    <a:pt x="16142" y="255147"/>
                  </a:lnTo>
                  <a:lnTo>
                    <a:pt x="18984" y="268014"/>
                  </a:lnTo>
                  <a:lnTo>
                    <a:pt x="21860" y="280621"/>
                  </a:lnTo>
                  <a:lnTo>
                    <a:pt x="24404" y="293692"/>
                  </a:lnTo>
                  <a:lnTo>
                    <a:pt x="26448" y="307593"/>
                  </a:lnTo>
                  <a:lnTo>
                    <a:pt x="28159" y="322033"/>
                  </a:lnTo>
                  <a:lnTo>
                    <a:pt x="29921" y="336273"/>
                  </a:lnTo>
                  <a:lnTo>
                    <a:pt x="31956" y="349875"/>
                  </a:lnTo>
                  <a:lnTo>
                    <a:pt x="34165" y="362303"/>
                  </a:lnTo>
                  <a:lnTo>
                    <a:pt x="36427" y="373983"/>
                  </a:lnTo>
                  <a:lnTo>
                    <a:pt x="38945" y="385935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253305" y="1083843"/>
              <a:ext cx="347442" cy="41062"/>
            </a:xfrm>
            <a:custGeom>
              <a:avLst/>
              <a:gdLst/>
              <a:ahLst/>
              <a:cxnLst/>
              <a:rect l="0" t="0" r="0" b="0"/>
              <a:pathLst>
                <a:path w="347442" h="41062">
                  <a:moveTo>
                    <a:pt x="347441" y="9475"/>
                  </a:moveTo>
                  <a:lnTo>
                    <a:pt x="335639" y="6608"/>
                  </a:lnTo>
                  <a:lnTo>
                    <a:pt x="323870" y="4466"/>
                  </a:lnTo>
                  <a:lnTo>
                    <a:pt x="310970" y="2863"/>
                  </a:lnTo>
                  <a:lnTo>
                    <a:pt x="296776" y="1683"/>
                  </a:lnTo>
                  <a:lnTo>
                    <a:pt x="281152" y="834"/>
                  </a:lnTo>
                  <a:lnTo>
                    <a:pt x="264176" y="241"/>
                  </a:lnTo>
                  <a:lnTo>
                    <a:pt x="246075" y="0"/>
                  </a:lnTo>
                  <a:lnTo>
                    <a:pt x="227106" y="364"/>
                  </a:lnTo>
                  <a:lnTo>
                    <a:pt x="207509" y="1419"/>
                  </a:lnTo>
                  <a:lnTo>
                    <a:pt x="187793" y="2941"/>
                  </a:lnTo>
                  <a:lnTo>
                    <a:pt x="168710" y="4501"/>
                  </a:lnTo>
                  <a:lnTo>
                    <a:pt x="150614" y="5854"/>
                  </a:lnTo>
                  <a:lnTo>
                    <a:pt x="133345" y="7252"/>
                  </a:lnTo>
                  <a:lnTo>
                    <a:pt x="116441" y="9330"/>
                  </a:lnTo>
                  <a:lnTo>
                    <a:pt x="99591" y="12393"/>
                  </a:lnTo>
                  <a:lnTo>
                    <a:pt x="82984" y="16264"/>
                  </a:lnTo>
                  <a:lnTo>
                    <a:pt x="67199" y="20480"/>
                  </a:lnTo>
                  <a:lnTo>
                    <a:pt x="52516" y="24720"/>
                  </a:lnTo>
                  <a:lnTo>
                    <a:pt x="39341" y="28699"/>
                  </a:lnTo>
                  <a:lnTo>
                    <a:pt x="27071" y="32481"/>
                  </a:lnTo>
                  <a:lnTo>
                    <a:pt x="14628" y="36393"/>
                  </a:lnTo>
                  <a:lnTo>
                    <a:pt x="0" y="410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585605" y="1177546"/>
              <a:ext cx="15142" cy="200043"/>
            </a:xfrm>
            <a:custGeom>
              <a:avLst/>
              <a:gdLst/>
              <a:ahLst/>
              <a:cxnLst/>
              <a:rect l="0" t="0" r="0" b="0"/>
              <a:pathLst>
                <a:path w="15142" h="200043">
                  <a:moveTo>
                    <a:pt x="4612" y="0"/>
                  </a:moveTo>
                  <a:lnTo>
                    <a:pt x="1812" y="8869"/>
                  </a:lnTo>
                  <a:lnTo>
                    <a:pt x="311" y="17855"/>
                  </a:lnTo>
                  <a:lnTo>
                    <a:pt x="0" y="27851"/>
                  </a:lnTo>
                  <a:lnTo>
                    <a:pt x="506" y="38831"/>
                  </a:lnTo>
                  <a:lnTo>
                    <a:pt x="1326" y="50643"/>
                  </a:lnTo>
                  <a:lnTo>
                    <a:pt x="2141" y="63101"/>
                  </a:lnTo>
                  <a:lnTo>
                    <a:pt x="2825" y="76039"/>
                  </a:lnTo>
                  <a:lnTo>
                    <a:pt x="3351" y="89320"/>
                  </a:lnTo>
                  <a:lnTo>
                    <a:pt x="3742" y="102837"/>
                  </a:lnTo>
                  <a:lnTo>
                    <a:pt x="4190" y="116352"/>
                  </a:lnTo>
                  <a:lnTo>
                    <a:pt x="5030" y="129506"/>
                  </a:lnTo>
                  <a:lnTo>
                    <a:pt x="6411" y="142123"/>
                  </a:lnTo>
                  <a:lnTo>
                    <a:pt x="8162" y="153952"/>
                  </a:lnTo>
                  <a:lnTo>
                    <a:pt x="10060" y="165843"/>
                  </a:lnTo>
                  <a:lnTo>
                    <a:pt x="12272" y="179957"/>
                  </a:lnTo>
                  <a:lnTo>
                    <a:pt x="15141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621803" y="109331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693254" y="1156489"/>
              <a:ext cx="157594" cy="221912"/>
            </a:xfrm>
            <a:custGeom>
              <a:avLst/>
              <a:gdLst/>
              <a:ahLst/>
              <a:cxnLst/>
              <a:rect l="0" t="0" r="0" b="0"/>
              <a:pathLst>
                <a:path w="157594" h="221912">
                  <a:moveTo>
                    <a:pt x="97005" y="0"/>
                  </a:moveTo>
                  <a:lnTo>
                    <a:pt x="85404" y="134"/>
                  </a:lnTo>
                  <a:lnTo>
                    <a:pt x="75555" y="1414"/>
                  </a:lnTo>
                  <a:lnTo>
                    <a:pt x="66550" y="4012"/>
                  </a:lnTo>
                  <a:lnTo>
                    <a:pt x="58108" y="7905"/>
                  </a:lnTo>
                  <a:lnTo>
                    <a:pt x="50081" y="13186"/>
                  </a:lnTo>
                  <a:lnTo>
                    <a:pt x="42363" y="19772"/>
                  </a:lnTo>
                  <a:lnTo>
                    <a:pt x="35031" y="27445"/>
                  </a:lnTo>
                  <a:lnTo>
                    <a:pt x="28328" y="35956"/>
                  </a:lnTo>
                  <a:lnTo>
                    <a:pt x="22337" y="45087"/>
                  </a:lnTo>
                  <a:lnTo>
                    <a:pt x="16991" y="54826"/>
                  </a:lnTo>
                  <a:lnTo>
                    <a:pt x="12166" y="65347"/>
                  </a:lnTo>
                  <a:lnTo>
                    <a:pt x="7744" y="76686"/>
                  </a:lnTo>
                  <a:lnTo>
                    <a:pt x="3943" y="88740"/>
                  </a:lnTo>
                  <a:lnTo>
                    <a:pt x="1294" y="101364"/>
                  </a:lnTo>
                  <a:lnTo>
                    <a:pt x="0" y="114409"/>
                  </a:lnTo>
                  <a:lnTo>
                    <a:pt x="113" y="127593"/>
                  </a:lnTo>
                  <a:lnTo>
                    <a:pt x="1711" y="140517"/>
                  </a:lnTo>
                  <a:lnTo>
                    <a:pt x="4681" y="152982"/>
                  </a:lnTo>
                  <a:lnTo>
                    <a:pt x="8946" y="164808"/>
                  </a:lnTo>
                  <a:lnTo>
                    <a:pt x="14549" y="175758"/>
                  </a:lnTo>
                  <a:lnTo>
                    <a:pt x="21390" y="185786"/>
                  </a:lnTo>
                  <a:lnTo>
                    <a:pt x="29253" y="194843"/>
                  </a:lnTo>
                  <a:lnTo>
                    <a:pt x="37901" y="202788"/>
                  </a:lnTo>
                  <a:lnTo>
                    <a:pt x="47124" y="209645"/>
                  </a:lnTo>
                  <a:lnTo>
                    <a:pt x="56757" y="215251"/>
                  </a:lnTo>
                  <a:lnTo>
                    <a:pt x="66675" y="219195"/>
                  </a:lnTo>
                  <a:lnTo>
                    <a:pt x="76786" y="221398"/>
                  </a:lnTo>
                  <a:lnTo>
                    <a:pt x="86864" y="221911"/>
                  </a:lnTo>
                  <a:lnTo>
                    <a:pt x="96557" y="220744"/>
                  </a:lnTo>
                  <a:lnTo>
                    <a:pt x="105707" y="218061"/>
                  </a:lnTo>
                  <a:lnTo>
                    <a:pt x="114326" y="213821"/>
                  </a:lnTo>
                  <a:lnTo>
                    <a:pt x="122502" y="207702"/>
                  </a:lnTo>
                  <a:lnTo>
                    <a:pt x="130328" y="199697"/>
                  </a:lnTo>
                  <a:lnTo>
                    <a:pt x="137567" y="190069"/>
                  </a:lnTo>
                  <a:lnTo>
                    <a:pt x="143678" y="179165"/>
                  </a:lnTo>
                  <a:lnTo>
                    <a:pt x="148455" y="167313"/>
                  </a:lnTo>
                  <a:lnTo>
                    <a:pt x="152001" y="154779"/>
                  </a:lnTo>
                  <a:lnTo>
                    <a:pt x="154548" y="141768"/>
                  </a:lnTo>
                  <a:lnTo>
                    <a:pt x="156331" y="128431"/>
                  </a:lnTo>
                  <a:lnTo>
                    <a:pt x="157395" y="115035"/>
                  </a:lnTo>
                  <a:lnTo>
                    <a:pt x="157593" y="101961"/>
                  </a:lnTo>
                  <a:lnTo>
                    <a:pt x="156911" y="89389"/>
                  </a:lnTo>
                  <a:lnTo>
                    <a:pt x="155301" y="77318"/>
                  </a:lnTo>
                  <a:lnTo>
                    <a:pt x="152618" y="65672"/>
                  </a:lnTo>
                  <a:lnTo>
                    <a:pt x="148889" y="54362"/>
                  </a:lnTo>
                  <a:lnTo>
                    <a:pt x="144387" y="43564"/>
                  </a:lnTo>
                  <a:lnTo>
                    <a:pt x="138996" y="32551"/>
                  </a:lnTo>
                  <a:lnTo>
                    <a:pt x="131125" y="19235"/>
                  </a:lnTo>
                  <a:lnTo>
                    <a:pt x="11806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863958" y="1138881"/>
              <a:ext cx="200043" cy="259764"/>
            </a:xfrm>
            <a:custGeom>
              <a:avLst/>
              <a:gdLst/>
              <a:ahLst/>
              <a:cxnLst/>
              <a:rect l="0" t="0" r="0" b="0"/>
              <a:pathLst>
                <a:path w="200043" h="259764">
                  <a:moveTo>
                    <a:pt x="0" y="38665"/>
                  </a:moveTo>
                  <a:lnTo>
                    <a:pt x="5801" y="47534"/>
                  </a:lnTo>
                  <a:lnTo>
                    <a:pt x="10725" y="56520"/>
                  </a:lnTo>
                  <a:lnTo>
                    <a:pt x="15228" y="66511"/>
                  </a:lnTo>
                  <a:lnTo>
                    <a:pt x="19448" y="77319"/>
                  </a:lnTo>
                  <a:lnTo>
                    <a:pt x="23462" y="88482"/>
                  </a:lnTo>
                  <a:lnTo>
                    <a:pt x="27323" y="99692"/>
                  </a:lnTo>
                  <a:lnTo>
                    <a:pt x="31076" y="110977"/>
                  </a:lnTo>
                  <a:lnTo>
                    <a:pt x="34752" y="122610"/>
                  </a:lnTo>
                  <a:lnTo>
                    <a:pt x="38374" y="134724"/>
                  </a:lnTo>
                  <a:lnTo>
                    <a:pt x="41959" y="147147"/>
                  </a:lnTo>
                  <a:lnTo>
                    <a:pt x="45520" y="159492"/>
                  </a:lnTo>
                  <a:lnTo>
                    <a:pt x="49041" y="171522"/>
                  </a:lnTo>
                  <a:lnTo>
                    <a:pt x="51709" y="182484"/>
                  </a:lnTo>
                  <a:lnTo>
                    <a:pt x="51985" y="189761"/>
                  </a:lnTo>
                  <a:lnTo>
                    <a:pt x="50199" y="191285"/>
                  </a:lnTo>
                  <a:lnTo>
                    <a:pt x="48104" y="188041"/>
                  </a:lnTo>
                  <a:lnTo>
                    <a:pt x="46365" y="181375"/>
                  </a:lnTo>
                  <a:lnTo>
                    <a:pt x="45066" y="172333"/>
                  </a:lnTo>
                  <a:lnTo>
                    <a:pt x="44138" y="161665"/>
                  </a:lnTo>
                  <a:lnTo>
                    <a:pt x="43490" y="149893"/>
                  </a:lnTo>
                  <a:lnTo>
                    <a:pt x="43045" y="137374"/>
                  </a:lnTo>
                  <a:lnTo>
                    <a:pt x="42746" y="124354"/>
                  </a:lnTo>
                  <a:lnTo>
                    <a:pt x="42713" y="110997"/>
                  </a:lnTo>
                  <a:lnTo>
                    <a:pt x="43222" y="97414"/>
                  </a:lnTo>
                  <a:lnTo>
                    <a:pt x="44382" y="83684"/>
                  </a:lnTo>
                  <a:lnTo>
                    <a:pt x="46145" y="70022"/>
                  </a:lnTo>
                  <a:lnTo>
                    <a:pt x="48400" y="56767"/>
                  </a:lnTo>
                  <a:lnTo>
                    <a:pt x="51037" y="44082"/>
                  </a:lnTo>
                  <a:lnTo>
                    <a:pt x="54282" y="32275"/>
                  </a:lnTo>
                  <a:lnTo>
                    <a:pt x="58671" y="21871"/>
                  </a:lnTo>
                  <a:lnTo>
                    <a:pt x="64403" y="13035"/>
                  </a:lnTo>
                  <a:lnTo>
                    <a:pt x="71371" y="6103"/>
                  </a:lnTo>
                  <a:lnTo>
                    <a:pt x="79345" y="1720"/>
                  </a:lnTo>
                  <a:lnTo>
                    <a:pt x="88075" y="0"/>
                  </a:lnTo>
                  <a:lnTo>
                    <a:pt x="97190" y="777"/>
                  </a:lnTo>
                  <a:lnTo>
                    <a:pt x="106221" y="3873"/>
                  </a:lnTo>
                  <a:lnTo>
                    <a:pt x="114920" y="8957"/>
                  </a:lnTo>
                  <a:lnTo>
                    <a:pt x="123233" y="15773"/>
                  </a:lnTo>
                  <a:lnTo>
                    <a:pt x="131202" y="24234"/>
                  </a:lnTo>
                  <a:lnTo>
                    <a:pt x="138894" y="34143"/>
                  </a:lnTo>
                  <a:lnTo>
                    <a:pt x="146213" y="45218"/>
                  </a:lnTo>
                  <a:lnTo>
                    <a:pt x="152910" y="57175"/>
                  </a:lnTo>
                  <a:lnTo>
                    <a:pt x="158898" y="69778"/>
                  </a:lnTo>
                  <a:lnTo>
                    <a:pt x="164242" y="83003"/>
                  </a:lnTo>
                  <a:lnTo>
                    <a:pt x="169066" y="97020"/>
                  </a:lnTo>
                  <a:lnTo>
                    <a:pt x="173494" y="111853"/>
                  </a:lnTo>
                  <a:lnTo>
                    <a:pt x="177467" y="127239"/>
                  </a:lnTo>
                  <a:lnTo>
                    <a:pt x="180764" y="142720"/>
                  </a:lnTo>
                  <a:lnTo>
                    <a:pt x="183317" y="158024"/>
                  </a:lnTo>
                  <a:lnTo>
                    <a:pt x="185201" y="173063"/>
                  </a:lnTo>
                  <a:lnTo>
                    <a:pt x="186548" y="187847"/>
                  </a:lnTo>
                  <a:lnTo>
                    <a:pt x="187497" y="202404"/>
                  </a:lnTo>
                  <a:lnTo>
                    <a:pt x="188352" y="216178"/>
                  </a:lnTo>
                  <a:lnTo>
                    <a:pt x="189770" y="229380"/>
                  </a:lnTo>
                  <a:lnTo>
                    <a:pt x="192999" y="243172"/>
                  </a:lnTo>
                  <a:lnTo>
                    <a:pt x="200042" y="2597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105014" y="1112165"/>
              <a:ext cx="241176" cy="307538"/>
            </a:xfrm>
            <a:custGeom>
              <a:avLst/>
              <a:gdLst/>
              <a:ahLst/>
              <a:cxnLst/>
              <a:rect l="0" t="0" r="0" b="0"/>
              <a:pathLst>
                <a:path w="241176" h="307538">
                  <a:moveTo>
                    <a:pt x="180084" y="23267"/>
                  </a:moveTo>
                  <a:lnTo>
                    <a:pt x="174083" y="17467"/>
                  </a:lnTo>
                  <a:lnTo>
                    <a:pt x="167238" y="12542"/>
                  </a:lnTo>
                  <a:lnTo>
                    <a:pt x="158850" y="8049"/>
                  </a:lnTo>
                  <a:lnTo>
                    <a:pt x="149223" y="4174"/>
                  </a:lnTo>
                  <a:lnTo>
                    <a:pt x="138908" y="1457"/>
                  </a:lnTo>
                  <a:lnTo>
                    <a:pt x="128296" y="102"/>
                  </a:lnTo>
                  <a:lnTo>
                    <a:pt x="117425" y="0"/>
                  </a:lnTo>
                  <a:lnTo>
                    <a:pt x="106077" y="918"/>
                  </a:lnTo>
                  <a:lnTo>
                    <a:pt x="94160" y="2612"/>
                  </a:lnTo>
                  <a:lnTo>
                    <a:pt x="82041" y="5036"/>
                  </a:lnTo>
                  <a:lnTo>
                    <a:pt x="70432" y="8333"/>
                  </a:lnTo>
                  <a:lnTo>
                    <a:pt x="59697" y="12510"/>
                  </a:lnTo>
                  <a:lnTo>
                    <a:pt x="49861" y="17450"/>
                  </a:lnTo>
                  <a:lnTo>
                    <a:pt x="40794" y="22990"/>
                  </a:lnTo>
                  <a:lnTo>
                    <a:pt x="32329" y="28981"/>
                  </a:lnTo>
                  <a:lnTo>
                    <a:pt x="24474" y="35462"/>
                  </a:lnTo>
                  <a:lnTo>
                    <a:pt x="17410" y="42643"/>
                  </a:lnTo>
                  <a:lnTo>
                    <a:pt x="11181" y="50591"/>
                  </a:lnTo>
                  <a:lnTo>
                    <a:pt x="6013" y="59387"/>
                  </a:lnTo>
                  <a:lnTo>
                    <a:pt x="2372" y="69201"/>
                  </a:lnTo>
                  <a:lnTo>
                    <a:pt x="375" y="80020"/>
                  </a:lnTo>
                  <a:lnTo>
                    <a:pt x="0" y="91370"/>
                  </a:lnTo>
                  <a:lnTo>
                    <a:pt x="1262" y="102448"/>
                  </a:lnTo>
                  <a:lnTo>
                    <a:pt x="4003" y="112816"/>
                  </a:lnTo>
                  <a:lnTo>
                    <a:pt x="8114" y="122233"/>
                  </a:lnTo>
                  <a:lnTo>
                    <a:pt x="13613" y="130486"/>
                  </a:lnTo>
                  <a:lnTo>
                    <a:pt x="20388" y="137581"/>
                  </a:lnTo>
                  <a:lnTo>
                    <a:pt x="28377" y="143362"/>
                  </a:lnTo>
                  <a:lnTo>
                    <a:pt x="37641" y="147431"/>
                  </a:lnTo>
                  <a:lnTo>
                    <a:pt x="48092" y="149726"/>
                  </a:lnTo>
                  <a:lnTo>
                    <a:pt x="59364" y="150473"/>
                  </a:lnTo>
                  <a:lnTo>
                    <a:pt x="70921" y="149995"/>
                  </a:lnTo>
                  <a:lnTo>
                    <a:pt x="82433" y="148603"/>
                  </a:lnTo>
                  <a:lnTo>
                    <a:pt x="93772" y="146552"/>
                  </a:lnTo>
                  <a:lnTo>
                    <a:pt x="104918" y="144039"/>
                  </a:lnTo>
                  <a:lnTo>
                    <a:pt x="115903" y="141210"/>
                  </a:lnTo>
                  <a:lnTo>
                    <a:pt x="126924" y="138329"/>
                  </a:lnTo>
                  <a:lnTo>
                    <a:pt x="138323" y="135775"/>
                  </a:lnTo>
                  <a:lnTo>
                    <a:pt x="150254" y="133729"/>
                  </a:lnTo>
                  <a:lnTo>
                    <a:pt x="162539" y="132356"/>
                  </a:lnTo>
                  <a:lnTo>
                    <a:pt x="174786" y="131884"/>
                  </a:lnTo>
                  <a:lnTo>
                    <a:pt x="186761" y="132354"/>
                  </a:lnTo>
                  <a:lnTo>
                    <a:pt x="198241" y="133975"/>
                  </a:lnTo>
                  <a:lnTo>
                    <a:pt x="208951" y="137191"/>
                  </a:lnTo>
                  <a:lnTo>
                    <a:pt x="218805" y="142106"/>
                  </a:lnTo>
                  <a:lnTo>
                    <a:pt x="227404" y="148847"/>
                  </a:lnTo>
                  <a:lnTo>
                    <a:pt x="233977" y="157724"/>
                  </a:lnTo>
                  <a:lnTo>
                    <a:pt x="238285" y="168688"/>
                  </a:lnTo>
                  <a:lnTo>
                    <a:pt x="240551" y="181101"/>
                  </a:lnTo>
                  <a:lnTo>
                    <a:pt x="241175" y="193955"/>
                  </a:lnTo>
                  <a:lnTo>
                    <a:pt x="240557" y="206630"/>
                  </a:lnTo>
                  <a:lnTo>
                    <a:pt x="238875" y="218899"/>
                  </a:lnTo>
                  <a:lnTo>
                    <a:pt x="236085" y="230744"/>
                  </a:lnTo>
                  <a:lnTo>
                    <a:pt x="232247" y="242219"/>
                  </a:lnTo>
                  <a:lnTo>
                    <a:pt x="227366" y="253077"/>
                  </a:lnTo>
                  <a:lnTo>
                    <a:pt x="221334" y="262778"/>
                  </a:lnTo>
                  <a:lnTo>
                    <a:pt x="214199" y="271122"/>
                  </a:lnTo>
                  <a:lnTo>
                    <a:pt x="206136" y="278219"/>
                  </a:lnTo>
                  <a:lnTo>
                    <a:pt x="197352" y="284303"/>
                  </a:lnTo>
                  <a:lnTo>
                    <a:pt x="188033" y="289615"/>
                  </a:lnTo>
                  <a:lnTo>
                    <a:pt x="178166" y="294201"/>
                  </a:lnTo>
                  <a:lnTo>
                    <a:pt x="167558" y="297917"/>
                  </a:lnTo>
                  <a:lnTo>
                    <a:pt x="156165" y="300754"/>
                  </a:lnTo>
                  <a:lnTo>
                    <a:pt x="144112" y="302835"/>
                  </a:lnTo>
                  <a:lnTo>
                    <a:pt x="130109" y="304541"/>
                  </a:lnTo>
                  <a:lnTo>
                    <a:pt x="109572" y="306022"/>
                  </a:lnTo>
                  <a:lnTo>
                    <a:pt x="74799" y="3075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461288" y="914334"/>
            <a:ext cx="735339" cy="589597"/>
            <a:chOff x="1461288" y="914334"/>
            <a:chExt cx="735339" cy="589597"/>
          </a:xfrm>
        </p:grpSpPr>
        <p:sp>
          <p:nvSpPr>
            <p:cNvPr id="32" name="Freeform 31"/>
            <p:cNvSpPr/>
            <p:nvPr/>
          </p:nvSpPr>
          <p:spPr>
            <a:xfrm>
              <a:off x="1642445" y="914334"/>
              <a:ext cx="10530" cy="589597"/>
            </a:xfrm>
            <a:custGeom>
              <a:avLst/>
              <a:gdLst/>
              <a:ahLst/>
              <a:cxnLst/>
              <a:rect l="0" t="0" r="0" b="0"/>
              <a:pathLst>
                <a:path w="10530" h="589597">
                  <a:moveTo>
                    <a:pt x="10529" y="0"/>
                  </a:moveTo>
                  <a:lnTo>
                    <a:pt x="7662" y="8935"/>
                  </a:lnTo>
                  <a:lnTo>
                    <a:pt x="5520" y="18562"/>
                  </a:lnTo>
                  <a:lnTo>
                    <a:pt x="3917" y="29849"/>
                  </a:lnTo>
                  <a:lnTo>
                    <a:pt x="2736" y="42517"/>
                  </a:lnTo>
                  <a:lnTo>
                    <a:pt x="1888" y="55997"/>
                  </a:lnTo>
                  <a:lnTo>
                    <a:pt x="1290" y="69868"/>
                  </a:lnTo>
                  <a:lnTo>
                    <a:pt x="876" y="83904"/>
                  </a:lnTo>
                  <a:lnTo>
                    <a:pt x="592" y="97996"/>
                  </a:lnTo>
                  <a:lnTo>
                    <a:pt x="398" y="112101"/>
                  </a:lnTo>
                  <a:lnTo>
                    <a:pt x="268" y="126368"/>
                  </a:lnTo>
                  <a:lnTo>
                    <a:pt x="179" y="141098"/>
                  </a:lnTo>
                  <a:lnTo>
                    <a:pt x="125" y="156422"/>
                  </a:lnTo>
                  <a:lnTo>
                    <a:pt x="258" y="172309"/>
                  </a:lnTo>
                  <a:lnTo>
                    <a:pt x="879" y="188660"/>
                  </a:lnTo>
                  <a:lnTo>
                    <a:pt x="2110" y="205365"/>
                  </a:lnTo>
                  <a:lnTo>
                    <a:pt x="3751" y="222329"/>
                  </a:lnTo>
                  <a:lnTo>
                    <a:pt x="5391" y="239477"/>
                  </a:lnTo>
                  <a:lnTo>
                    <a:pt x="6789" y="256752"/>
                  </a:lnTo>
                  <a:lnTo>
                    <a:pt x="7878" y="274116"/>
                  </a:lnTo>
                  <a:lnTo>
                    <a:pt x="8684" y="291540"/>
                  </a:lnTo>
                  <a:lnTo>
                    <a:pt x="9260" y="308999"/>
                  </a:lnTo>
                  <a:lnTo>
                    <a:pt x="9664" y="326318"/>
                  </a:lnTo>
                  <a:lnTo>
                    <a:pt x="9943" y="343180"/>
                  </a:lnTo>
                  <a:lnTo>
                    <a:pt x="10133" y="359449"/>
                  </a:lnTo>
                  <a:lnTo>
                    <a:pt x="10263" y="375155"/>
                  </a:lnTo>
                  <a:lnTo>
                    <a:pt x="10350" y="390394"/>
                  </a:lnTo>
                  <a:lnTo>
                    <a:pt x="10409" y="405279"/>
                  </a:lnTo>
                  <a:lnTo>
                    <a:pt x="10449" y="419903"/>
                  </a:lnTo>
                  <a:lnTo>
                    <a:pt x="10475" y="434343"/>
                  </a:lnTo>
                  <a:lnTo>
                    <a:pt x="10488" y="448649"/>
                  </a:lnTo>
                  <a:lnTo>
                    <a:pt x="10327" y="462699"/>
                  </a:lnTo>
                  <a:lnTo>
                    <a:pt x="9687" y="476213"/>
                  </a:lnTo>
                  <a:lnTo>
                    <a:pt x="8444" y="489086"/>
                  </a:lnTo>
                  <a:lnTo>
                    <a:pt x="6795" y="501527"/>
                  </a:lnTo>
                  <a:lnTo>
                    <a:pt x="5149" y="513955"/>
                  </a:lnTo>
                  <a:lnTo>
                    <a:pt x="3747" y="526601"/>
                  </a:lnTo>
                  <a:lnTo>
                    <a:pt x="2653" y="539120"/>
                  </a:lnTo>
                  <a:lnTo>
                    <a:pt x="1726" y="552006"/>
                  </a:lnTo>
                  <a:lnTo>
                    <a:pt x="888" y="567514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461288" y="914334"/>
              <a:ext cx="181158" cy="341991"/>
            </a:xfrm>
            <a:custGeom>
              <a:avLst/>
              <a:gdLst/>
              <a:ahLst/>
              <a:cxnLst/>
              <a:rect l="0" t="0" r="0" b="0"/>
              <a:pathLst>
                <a:path w="181158" h="341991">
                  <a:moveTo>
                    <a:pt x="181157" y="231627"/>
                  </a:moveTo>
                  <a:lnTo>
                    <a:pt x="175223" y="237494"/>
                  </a:lnTo>
                  <a:lnTo>
                    <a:pt x="169018" y="243059"/>
                  </a:lnTo>
                  <a:lnTo>
                    <a:pt x="161918" y="248862"/>
                  </a:lnTo>
                  <a:lnTo>
                    <a:pt x="153805" y="255116"/>
                  </a:lnTo>
                  <a:lnTo>
                    <a:pt x="144510" y="262094"/>
                  </a:lnTo>
                  <a:lnTo>
                    <a:pt x="134062" y="269871"/>
                  </a:lnTo>
                  <a:lnTo>
                    <a:pt x="122637" y="278200"/>
                  </a:lnTo>
                  <a:lnTo>
                    <a:pt x="110451" y="286630"/>
                  </a:lnTo>
                  <a:lnTo>
                    <a:pt x="97706" y="294891"/>
                  </a:lnTo>
                  <a:lnTo>
                    <a:pt x="84727" y="302893"/>
                  </a:lnTo>
                  <a:lnTo>
                    <a:pt x="71942" y="310646"/>
                  </a:lnTo>
                  <a:lnTo>
                    <a:pt x="59566" y="318189"/>
                  </a:lnTo>
                  <a:lnTo>
                    <a:pt x="47630" y="325406"/>
                  </a:lnTo>
                  <a:lnTo>
                    <a:pt x="36074" y="332034"/>
                  </a:lnTo>
                  <a:lnTo>
                    <a:pt x="24824" y="337943"/>
                  </a:lnTo>
                  <a:lnTo>
                    <a:pt x="14092" y="341990"/>
                  </a:lnTo>
                  <a:lnTo>
                    <a:pt x="5500" y="341629"/>
                  </a:lnTo>
                  <a:lnTo>
                    <a:pt x="903" y="336702"/>
                  </a:lnTo>
                  <a:lnTo>
                    <a:pt x="0" y="329559"/>
                  </a:lnTo>
                  <a:lnTo>
                    <a:pt x="1606" y="320974"/>
                  </a:lnTo>
                  <a:lnTo>
                    <a:pt x="4532" y="310739"/>
                  </a:lnTo>
                  <a:lnTo>
                    <a:pt x="8032" y="298818"/>
                  </a:lnTo>
                  <a:lnTo>
                    <a:pt x="11732" y="285745"/>
                  </a:lnTo>
                  <a:lnTo>
                    <a:pt x="15468" y="272441"/>
                  </a:lnTo>
                  <a:lnTo>
                    <a:pt x="19182" y="259451"/>
                  </a:lnTo>
                  <a:lnTo>
                    <a:pt x="23021" y="246629"/>
                  </a:lnTo>
                  <a:lnTo>
                    <a:pt x="27296" y="233349"/>
                  </a:lnTo>
                  <a:lnTo>
                    <a:pt x="32138" y="219275"/>
                  </a:lnTo>
                  <a:lnTo>
                    <a:pt x="37359" y="204703"/>
                  </a:lnTo>
                  <a:lnTo>
                    <a:pt x="42557" y="190367"/>
                  </a:lnTo>
                  <a:lnTo>
                    <a:pt x="47498" y="176674"/>
                  </a:lnTo>
                  <a:lnTo>
                    <a:pt x="52119" y="163377"/>
                  </a:lnTo>
                  <a:lnTo>
                    <a:pt x="56449" y="149775"/>
                  </a:lnTo>
                  <a:lnTo>
                    <a:pt x="60545" y="135484"/>
                  </a:lnTo>
                  <a:lnTo>
                    <a:pt x="64465" y="120768"/>
                  </a:lnTo>
                  <a:lnTo>
                    <a:pt x="68258" y="106335"/>
                  </a:lnTo>
                  <a:lnTo>
                    <a:pt x="71962" y="92586"/>
                  </a:lnTo>
                  <a:lnTo>
                    <a:pt x="75603" y="79591"/>
                  </a:lnTo>
                  <a:lnTo>
                    <a:pt x="79201" y="67256"/>
                  </a:lnTo>
                  <a:lnTo>
                    <a:pt x="82766" y="55453"/>
                  </a:lnTo>
                  <a:lnTo>
                    <a:pt x="86155" y="44308"/>
                  </a:lnTo>
                  <a:lnTo>
                    <a:pt x="89411" y="33016"/>
                  </a:lnTo>
                  <a:lnTo>
                    <a:pt x="92820" y="19466"/>
                  </a:lnTo>
                  <a:lnTo>
                    <a:pt x="969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761816" y="943490"/>
              <a:ext cx="434811" cy="512174"/>
            </a:xfrm>
            <a:custGeom>
              <a:avLst/>
              <a:gdLst/>
              <a:ahLst/>
              <a:cxnLst/>
              <a:rect l="0" t="0" r="0" b="0"/>
              <a:pathLst>
                <a:path w="434811" h="512174">
                  <a:moveTo>
                    <a:pt x="185956" y="2429"/>
                  </a:moveTo>
                  <a:lnTo>
                    <a:pt x="177154" y="5363"/>
                  </a:lnTo>
                  <a:lnTo>
                    <a:pt x="168808" y="8145"/>
                  </a:lnTo>
                  <a:lnTo>
                    <a:pt x="160109" y="11054"/>
                  </a:lnTo>
                  <a:lnTo>
                    <a:pt x="150988" y="14440"/>
                  </a:lnTo>
                  <a:lnTo>
                    <a:pt x="141493" y="18901"/>
                  </a:lnTo>
                  <a:lnTo>
                    <a:pt x="131706" y="24667"/>
                  </a:lnTo>
                  <a:lnTo>
                    <a:pt x="121864" y="31484"/>
                  </a:lnTo>
                  <a:lnTo>
                    <a:pt x="112339" y="38820"/>
                  </a:lnTo>
                  <a:lnTo>
                    <a:pt x="103301" y="46316"/>
                  </a:lnTo>
                  <a:lnTo>
                    <a:pt x="94590" y="54128"/>
                  </a:lnTo>
                  <a:lnTo>
                    <a:pt x="85820" y="62810"/>
                  </a:lnTo>
                  <a:lnTo>
                    <a:pt x="76778" y="72608"/>
                  </a:lnTo>
                  <a:lnTo>
                    <a:pt x="67738" y="83307"/>
                  </a:lnTo>
                  <a:lnTo>
                    <a:pt x="59348" y="94414"/>
                  </a:lnTo>
                  <a:lnTo>
                    <a:pt x="51926" y="105591"/>
                  </a:lnTo>
                  <a:lnTo>
                    <a:pt x="45469" y="116690"/>
                  </a:lnTo>
                  <a:lnTo>
                    <a:pt x="39823" y="127668"/>
                  </a:lnTo>
                  <a:lnTo>
                    <a:pt x="34804" y="138539"/>
                  </a:lnTo>
                  <a:lnTo>
                    <a:pt x="30247" y="149653"/>
                  </a:lnTo>
                  <a:lnTo>
                    <a:pt x="26018" y="161647"/>
                  </a:lnTo>
                  <a:lnTo>
                    <a:pt x="22018" y="174789"/>
                  </a:lnTo>
                  <a:lnTo>
                    <a:pt x="18177" y="188703"/>
                  </a:lnTo>
                  <a:lnTo>
                    <a:pt x="14444" y="202582"/>
                  </a:lnTo>
                  <a:lnTo>
                    <a:pt x="10789" y="215966"/>
                  </a:lnTo>
                  <a:lnTo>
                    <a:pt x="7352" y="229223"/>
                  </a:lnTo>
                  <a:lnTo>
                    <a:pt x="4423" y="243329"/>
                  </a:lnTo>
                  <a:lnTo>
                    <a:pt x="2126" y="258780"/>
                  </a:lnTo>
                  <a:lnTo>
                    <a:pt x="585" y="275429"/>
                  </a:lnTo>
                  <a:lnTo>
                    <a:pt x="0" y="292763"/>
                  </a:lnTo>
                  <a:lnTo>
                    <a:pt x="391" y="310392"/>
                  </a:lnTo>
                  <a:lnTo>
                    <a:pt x="1789" y="328112"/>
                  </a:lnTo>
                  <a:lnTo>
                    <a:pt x="4323" y="345834"/>
                  </a:lnTo>
                  <a:lnTo>
                    <a:pt x="7958" y="363523"/>
                  </a:lnTo>
                  <a:lnTo>
                    <a:pt x="12685" y="381010"/>
                  </a:lnTo>
                  <a:lnTo>
                    <a:pt x="18607" y="397991"/>
                  </a:lnTo>
                  <a:lnTo>
                    <a:pt x="25665" y="414335"/>
                  </a:lnTo>
                  <a:lnTo>
                    <a:pt x="33675" y="429752"/>
                  </a:lnTo>
                  <a:lnTo>
                    <a:pt x="42422" y="443734"/>
                  </a:lnTo>
                  <a:lnTo>
                    <a:pt x="51721" y="456138"/>
                  </a:lnTo>
                  <a:lnTo>
                    <a:pt x="61744" y="467129"/>
                  </a:lnTo>
                  <a:lnTo>
                    <a:pt x="72989" y="476988"/>
                  </a:lnTo>
                  <a:lnTo>
                    <a:pt x="85627" y="485986"/>
                  </a:lnTo>
                  <a:lnTo>
                    <a:pt x="99369" y="494032"/>
                  </a:lnTo>
                  <a:lnTo>
                    <a:pt x="113664" y="500693"/>
                  </a:lnTo>
                  <a:lnTo>
                    <a:pt x="128136" y="505837"/>
                  </a:lnTo>
                  <a:lnTo>
                    <a:pt x="142769" y="509463"/>
                  </a:lnTo>
                  <a:lnTo>
                    <a:pt x="157805" y="511530"/>
                  </a:lnTo>
                  <a:lnTo>
                    <a:pt x="173358" y="512173"/>
                  </a:lnTo>
                  <a:lnTo>
                    <a:pt x="189244" y="511487"/>
                  </a:lnTo>
                  <a:lnTo>
                    <a:pt x="205068" y="509440"/>
                  </a:lnTo>
                  <a:lnTo>
                    <a:pt x="220605" y="506135"/>
                  </a:lnTo>
                  <a:lnTo>
                    <a:pt x="235802" y="501630"/>
                  </a:lnTo>
                  <a:lnTo>
                    <a:pt x="250693" y="495857"/>
                  </a:lnTo>
                  <a:lnTo>
                    <a:pt x="265331" y="488905"/>
                  </a:lnTo>
                  <a:lnTo>
                    <a:pt x="279449" y="481135"/>
                  </a:lnTo>
                  <a:lnTo>
                    <a:pt x="292483" y="473081"/>
                  </a:lnTo>
                  <a:lnTo>
                    <a:pt x="304215" y="465075"/>
                  </a:lnTo>
                  <a:lnTo>
                    <a:pt x="314738" y="457243"/>
                  </a:lnTo>
                  <a:lnTo>
                    <a:pt x="324275" y="449604"/>
                  </a:lnTo>
                  <a:lnTo>
                    <a:pt x="333067" y="442120"/>
                  </a:lnTo>
                  <a:lnTo>
                    <a:pt x="341483" y="434262"/>
                  </a:lnTo>
                  <a:lnTo>
                    <a:pt x="349988" y="425075"/>
                  </a:lnTo>
                  <a:lnTo>
                    <a:pt x="358825" y="414143"/>
                  </a:lnTo>
                  <a:lnTo>
                    <a:pt x="367882" y="401543"/>
                  </a:lnTo>
                  <a:lnTo>
                    <a:pt x="376808" y="387563"/>
                  </a:lnTo>
                  <a:lnTo>
                    <a:pt x="385400" y="372538"/>
                  </a:lnTo>
                  <a:lnTo>
                    <a:pt x="393455" y="357077"/>
                  </a:lnTo>
                  <a:lnTo>
                    <a:pt x="400712" y="342020"/>
                  </a:lnTo>
                  <a:lnTo>
                    <a:pt x="407108" y="327782"/>
                  </a:lnTo>
                  <a:lnTo>
                    <a:pt x="412742" y="314089"/>
                  </a:lnTo>
                  <a:lnTo>
                    <a:pt x="417767" y="300208"/>
                  </a:lnTo>
                  <a:lnTo>
                    <a:pt x="422332" y="285714"/>
                  </a:lnTo>
                  <a:lnTo>
                    <a:pt x="426400" y="270519"/>
                  </a:lnTo>
                  <a:lnTo>
                    <a:pt x="429761" y="254699"/>
                  </a:lnTo>
                  <a:lnTo>
                    <a:pt x="432351" y="238382"/>
                  </a:lnTo>
                  <a:lnTo>
                    <a:pt x="434091" y="221694"/>
                  </a:lnTo>
                  <a:lnTo>
                    <a:pt x="434810" y="204739"/>
                  </a:lnTo>
                  <a:lnTo>
                    <a:pt x="434514" y="187605"/>
                  </a:lnTo>
                  <a:lnTo>
                    <a:pt x="433349" y="170678"/>
                  </a:lnTo>
                  <a:lnTo>
                    <a:pt x="431503" y="154612"/>
                  </a:lnTo>
                  <a:lnTo>
                    <a:pt x="429149" y="139691"/>
                  </a:lnTo>
                  <a:lnTo>
                    <a:pt x="426265" y="125705"/>
                  </a:lnTo>
                  <a:lnTo>
                    <a:pt x="422652" y="112159"/>
                  </a:lnTo>
                  <a:lnTo>
                    <a:pt x="418253" y="98712"/>
                  </a:lnTo>
                  <a:lnTo>
                    <a:pt x="412994" y="85374"/>
                  </a:lnTo>
                  <a:lnTo>
                    <a:pt x="406708" y="72403"/>
                  </a:lnTo>
                  <a:lnTo>
                    <a:pt x="399397" y="59937"/>
                  </a:lnTo>
                  <a:lnTo>
                    <a:pt x="391045" y="48124"/>
                  </a:lnTo>
                  <a:lnTo>
                    <a:pt x="381537" y="37190"/>
                  </a:lnTo>
                  <a:lnTo>
                    <a:pt x="370913" y="27180"/>
                  </a:lnTo>
                  <a:lnTo>
                    <a:pt x="359186" y="18307"/>
                  </a:lnTo>
                  <a:lnTo>
                    <a:pt x="346258" y="11018"/>
                  </a:lnTo>
                  <a:lnTo>
                    <a:pt x="332190" y="5420"/>
                  </a:lnTo>
                  <a:lnTo>
                    <a:pt x="317167" y="1644"/>
                  </a:lnTo>
                  <a:lnTo>
                    <a:pt x="301406" y="0"/>
                  </a:lnTo>
                  <a:lnTo>
                    <a:pt x="285113" y="450"/>
                  </a:lnTo>
                  <a:lnTo>
                    <a:pt x="268937" y="2683"/>
                  </a:lnTo>
                  <a:lnTo>
                    <a:pt x="253915" y="6308"/>
                  </a:lnTo>
                  <a:lnTo>
                    <a:pt x="240521" y="10962"/>
                  </a:lnTo>
                  <a:lnTo>
                    <a:pt x="228715" y="16355"/>
                  </a:lnTo>
                  <a:lnTo>
                    <a:pt x="218236" y="22266"/>
                  </a:lnTo>
                  <a:lnTo>
                    <a:pt x="208776" y="28533"/>
                  </a:lnTo>
                  <a:lnTo>
                    <a:pt x="200063" y="35046"/>
                  </a:lnTo>
                  <a:lnTo>
                    <a:pt x="191883" y="41724"/>
                  </a:lnTo>
                  <a:lnTo>
                    <a:pt x="184078" y="48510"/>
                  </a:lnTo>
                  <a:lnTo>
                    <a:pt x="176643" y="55256"/>
                  </a:lnTo>
                  <a:lnTo>
                    <a:pt x="168872" y="62488"/>
                  </a:lnTo>
                  <a:lnTo>
                    <a:pt x="158963" y="71958"/>
                  </a:lnTo>
                  <a:lnTo>
                    <a:pt x="143842" y="866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1126549" y="1809256"/>
            <a:ext cx="3990302" cy="754935"/>
            <a:chOff x="1126549" y="1809256"/>
            <a:chExt cx="3990302" cy="754935"/>
          </a:xfrm>
        </p:grpSpPr>
        <p:sp>
          <p:nvSpPr>
            <p:cNvPr id="36" name="Freeform 35"/>
            <p:cNvSpPr/>
            <p:nvPr/>
          </p:nvSpPr>
          <p:spPr>
            <a:xfrm>
              <a:off x="1126549" y="2261981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59520" y="5734"/>
                  </a:lnTo>
                  <a:lnTo>
                    <a:pt x="149893" y="10018"/>
                  </a:lnTo>
                  <a:lnTo>
                    <a:pt x="138601" y="13224"/>
                  </a:lnTo>
                  <a:lnTo>
                    <a:pt x="125761" y="15585"/>
                  </a:lnTo>
                  <a:lnTo>
                    <a:pt x="111633" y="17282"/>
                  </a:lnTo>
                  <a:lnTo>
                    <a:pt x="96517" y="18482"/>
                  </a:lnTo>
                  <a:lnTo>
                    <a:pt x="81002" y="19483"/>
                  </a:lnTo>
                  <a:lnTo>
                    <a:pt x="65910" y="20700"/>
                  </a:lnTo>
                  <a:lnTo>
                    <a:pt x="51673" y="22335"/>
                  </a:lnTo>
                  <a:lnTo>
                    <a:pt x="38788" y="24259"/>
                  </a:lnTo>
                  <a:lnTo>
                    <a:pt x="26737" y="26291"/>
                  </a:lnTo>
                  <a:lnTo>
                    <a:pt x="14468" y="2861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465122" y="1988241"/>
              <a:ext cx="327028" cy="558011"/>
            </a:xfrm>
            <a:custGeom>
              <a:avLst/>
              <a:gdLst/>
              <a:ahLst/>
              <a:cxnLst/>
              <a:rect l="0" t="0" r="0" b="0"/>
              <a:pathLst>
                <a:path w="327028" h="558011">
                  <a:moveTo>
                    <a:pt x="208909" y="0"/>
                  </a:moveTo>
                  <a:lnTo>
                    <a:pt x="197174" y="0"/>
                  </a:lnTo>
                  <a:lnTo>
                    <a:pt x="186045" y="0"/>
                  </a:lnTo>
                  <a:lnTo>
                    <a:pt x="174446" y="0"/>
                  </a:lnTo>
                  <a:lnTo>
                    <a:pt x="162285" y="0"/>
                  </a:lnTo>
                  <a:lnTo>
                    <a:pt x="149625" y="0"/>
                  </a:lnTo>
                  <a:lnTo>
                    <a:pt x="136574" y="4"/>
                  </a:lnTo>
                  <a:lnTo>
                    <a:pt x="123395" y="177"/>
                  </a:lnTo>
                  <a:lnTo>
                    <a:pt x="110478" y="826"/>
                  </a:lnTo>
                  <a:lnTo>
                    <a:pt x="98016" y="2083"/>
                  </a:lnTo>
                  <a:lnTo>
                    <a:pt x="86022" y="4081"/>
                  </a:lnTo>
                  <a:lnTo>
                    <a:pt x="74429" y="7026"/>
                  </a:lnTo>
                  <a:lnTo>
                    <a:pt x="63155" y="10945"/>
                  </a:lnTo>
                  <a:lnTo>
                    <a:pt x="52448" y="16034"/>
                  </a:lnTo>
                  <a:lnTo>
                    <a:pt x="42856" y="22732"/>
                  </a:lnTo>
                  <a:lnTo>
                    <a:pt x="34588" y="31124"/>
                  </a:lnTo>
                  <a:lnTo>
                    <a:pt x="27545" y="40844"/>
                  </a:lnTo>
                  <a:lnTo>
                    <a:pt x="21497" y="51277"/>
                  </a:lnTo>
                  <a:lnTo>
                    <a:pt x="16210" y="61999"/>
                  </a:lnTo>
                  <a:lnTo>
                    <a:pt x="11640" y="72960"/>
                  </a:lnTo>
                  <a:lnTo>
                    <a:pt x="7935" y="84376"/>
                  </a:lnTo>
                  <a:lnTo>
                    <a:pt x="5105" y="96355"/>
                  </a:lnTo>
                  <a:lnTo>
                    <a:pt x="3034" y="109028"/>
                  </a:lnTo>
                  <a:lnTo>
                    <a:pt x="1560" y="122606"/>
                  </a:lnTo>
                  <a:lnTo>
                    <a:pt x="536" y="137109"/>
                  </a:lnTo>
                  <a:lnTo>
                    <a:pt x="0" y="152087"/>
                  </a:lnTo>
                  <a:lnTo>
                    <a:pt x="164" y="166754"/>
                  </a:lnTo>
                  <a:lnTo>
                    <a:pt x="1085" y="180695"/>
                  </a:lnTo>
                  <a:lnTo>
                    <a:pt x="2516" y="194003"/>
                  </a:lnTo>
                  <a:lnTo>
                    <a:pt x="4016" y="207087"/>
                  </a:lnTo>
                  <a:lnTo>
                    <a:pt x="5332" y="220192"/>
                  </a:lnTo>
                  <a:lnTo>
                    <a:pt x="6868" y="232265"/>
                  </a:lnTo>
                  <a:lnTo>
                    <a:pt x="9632" y="239914"/>
                  </a:lnTo>
                  <a:lnTo>
                    <a:pt x="13751" y="241335"/>
                  </a:lnTo>
                  <a:lnTo>
                    <a:pt x="18559" y="238424"/>
                  </a:lnTo>
                  <a:lnTo>
                    <a:pt x="23847" y="232974"/>
                  </a:lnTo>
                  <a:lnTo>
                    <a:pt x="29553" y="226285"/>
                  </a:lnTo>
                  <a:lnTo>
                    <a:pt x="35617" y="219101"/>
                  </a:lnTo>
                  <a:lnTo>
                    <a:pt x="42126" y="211774"/>
                  </a:lnTo>
                  <a:lnTo>
                    <a:pt x="49316" y="204450"/>
                  </a:lnTo>
                  <a:lnTo>
                    <a:pt x="57268" y="197188"/>
                  </a:lnTo>
                  <a:lnTo>
                    <a:pt x="66234" y="190323"/>
                  </a:lnTo>
                  <a:lnTo>
                    <a:pt x="76693" y="184460"/>
                  </a:lnTo>
                  <a:lnTo>
                    <a:pt x="88763" y="179853"/>
                  </a:lnTo>
                  <a:lnTo>
                    <a:pt x="101936" y="176588"/>
                  </a:lnTo>
                  <a:lnTo>
                    <a:pt x="115310" y="174763"/>
                  </a:lnTo>
                  <a:lnTo>
                    <a:pt x="128337" y="174282"/>
                  </a:lnTo>
                  <a:lnTo>
                    <a:pt x="140844" y="175076"/>
                  </a:lnTo>
                  <a:lnTo>
                    <a:pt x="152849" y="177196"/>
                  </a:lnTo>
                  <a:lnTo>
                    <a:pt x="164440" y="180544"/>
                  </a:lnTo>
                  <a:lnTo>
                    <a:pt x="175716" y="184909"/>
                  </a:lnTo>
                  <a:lnTo>
                    <a:pt x="186762" y="190055"/>
                  </a:lnTo>
                  <a:lnTo>
                    <a:pt x="197644" y="195778"/>
                  </a:lnTo>
                  <a:lnTo>
                    <a:pt x="208414" y="202077"/>
                  </a:lnTo>
                  <a:lnTo>
                    <a:pt x="219105" y="209137"/>
                  </a:lnTo>
                  <a:lnTo>
                    <a:pt x="229739" y="217003"/>
                  </a:lnTo>
                  <a:lnTo>
                    <a:pt x="240168" y="225743"/>
                  </a:lnTo>
                  <a:lnTo>
                    <a:pt x="250097" y="235520"/>
                  </a:lnTo>
                  <a:lnTo>
                    <a:pt x="259406" y="246324"/>
                  </a:lnTo>
                  <a:lnTo>
                    <a:pt x="268131" y="258003"/>
                  </a:lnTo>
                  <a:lnTo>
                    <a:pt x="276378" y="270367"/>
                  </a:lnTo>
                  <a:lnTo>
                    <a:pt x="284255" y="283234"/>
                  </a:lnTo>
                  <a:lnTo>
                    <a:pt x="291699" y="296297"/>
                  </a:lnTo>
                  <a:lnTo>
                    <a:pt x="298479" y="309140"/>
                  </a:lnTo>
                  <a:lnTo>
                    <a:pt x="304524" y="321558"/>
                  </a:lnTo>
                  <a:lnTo>
                    <a:pt x="309905" y="333693"/>
                  </a:lnTo>
                  <a:lnTo>
                    <a:pt x="314755" y="345915"/>
                  </a:lnTo>
                  <a:lnTo>
                    <a:pt x="319194" y="358437"/>
                  </a:lnTo>
                  <a:lnTo>
                    <a:pt x="323006" y="371307"/>
                  </a:lnTo>
                  <a:lnTo>
                    <a:pt x="325662" y="384486"/>
                  </a:lnTo>
                  <a:lnTo>
                    <a:pt x="326966" y="397913"/>
                  </a:lnTo>
                  <a:lnTo>
                    <a:pt x="327027" y="411523"/>
                  </a:lnTo>
                  <a:lnTo>
                    <a:pt x="326081" y="425266"/>
                  </a:lnTo>
                  <a:lnTo>
                    <a:pt x="324356" y="439094"/>
                  </a:lnTo>
                  <a:lnTo>
                    <a:pt x="321572" y="452650"/>
                  </a:lnTo>
                  <a:lnTo>
                    <a:pt x="316969" y="465299"/>
                  </a:lnTo>
                  <a:lnTo>
                    <a:pt x="310283" y="476764"/>
                  </a:lnTo>
                  <a:lnTo>
                    <a:pt x="301860" y="486936"/>
                  </a:lnTo>
                  <a:lnTo>
                    <a:pt x="292373" y="495705"/>
                  </a:lnTo>
                  <a:lnTo>
                    <a:pt x="282321" y="503159"/>
                  </a:lnTo>
                  <a:lnTo>
                    <a:pt x="271827" y="509523"/>
                  </a:lnTo>
                  <a:lnTo>
                    <a:pt x="260732" y="515047"/>
                  </a:lnTo>
                  <a:lnTo>
                    <a:pt x="248976" y="519951"/>
                  </a:lnTo>
                  <a:lnTo>
                    <a:pt x="236625" y="524247"/>
                  </a:lnTo>
                  <a:lnTo>
                    <a:pt x="223795" y="527762"/>
                  </a:lnTo>
                  <a:lnTo>
                    <a:pt x="210604" y="530465"/>
                  </a:lnTo>
                  <a:lnTo>
                    <a:pt x="197151" y="532620"/>
                  </a:lnTo>
                  <a:lnTo>
                    <a:pt x="183513" y="534682"/>
                  </a:lnTo>
                  <a:lnTo>
                    <a:pt x="169747" y="536923"/>
                  </a:lnTo>
                  <a:lnTo>
                    <a:pt x="155892" y="539430"/>
                  </a:lnTo>
                  <a:lnTo>
                    <a:pt x="141978" y="542191"/>
                  </a:lnTo>
                  <a:lnTo>
                    <a:pt x="128036" y="545158"/>
                  </a:lnTo>
                  <a:lnTo>
                    <a:pt x="114495" y="548128"/>
                  </a:lnTo>
                  <a:lnTo>
                    <a:pt x="100737" y="551050"/>
                  </a:lnTo>
                  <a:lnTo>
                    <a:pt x="84437" y="554179"/>
                  </a:lnTo>
                  <a:lnTo>
                    <a:pt x="61510" y="5580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203546" y="2261265"/>
              <a:ext cx="228537" cy="154315"/>
            </a:xfrm>
            <a:custGeom>
              <a:avLst/>
              <a:gdLst/>
              <a:ahLst/>
              <a:cxnLst/>
              <a:rect l="0" t="0" r="0" b="0"/>
              <a:pathLst>
                <a:path w="228537" h="154315">
                  <a:moveTo>
                    <a:pt x="7438" y="53359"/>
                  </a:moveTo>
                  <a:lnTo>
                    <a:pt x="7438" y="65094"/>
                  </a:lnTo>
                  <a:lnTo>
                    <a:pt x="7438" y="76223"/>
                  </a:lnTo>
                  <a:lnTo>
                    <a:pt x="7443" y="87826"/>
                  </a:lnTo>
                  <a:lnTo>
                    <a:pt x="7615" y="100160"/>
                  </a:lnTo>
                  <a:lnTo>
                    <a:pt x="8264" y="113468"/>
                  </a:lnTo>
                  <a:lnTo>
                    <a:pt x="9508" y="127741"/>
                  </a:lnTo>
                  <a:lnTo>
                    <a:pt x="10972" y="141505"/>
                  </a:lnTo>
                  <a:lnTo>
                    <a:pt x="11394" y="151049"/>
                  </a:lnTo>
                  <a:lnTo>
                    <a:pt x="10139" y="154314"/>
                  </a:lnTo>
                  <a:lnTo>
                    <a:pt x="8010" y="152717"/>
                  </a:lnTo>
                  <a:lnTo>
                    <a:pt x="5597" y="147757"/>
                  </a:lnTo>
                  <a:lnTo>
                    <a:pt x="3375" y="140282"/>
                  </a:lnTo>
                  <a:lnTo>
                    <a:pt x="1566" y="130903"/>
                  </a:lnTo>
                  <a:lnTo>
                    <a:pt x="358" y="120117"/>
                  </a:lnTo>
                  <a:lnTo>
                    <a:pt x="0" y="108320"/>
                  </a:lnTo>
                  <a:lnTo>
                    <a:pt x="544" y="95818"/>
                  </a:lnTo>
                  <a:lnTo>
                    <a:pt x="2046" y="82991"/>
                  </a:lnTo>
                  <a:lnTo>
                    <a:pt x="4649" y="70303"/>
                  </a:lnTo>
                  <a:lnTo>
                    <a:pt x="8335" y="58009"/>
                  </a:lnTo>
                  <a:lnTo>
                    <a:pt x="13267" y="46805"/>
                  </a:lnTo>
                  <a:lnTo>
                    <a:pt x="19858" y="37869"/>
                  </a:lnTo>
                  <a:lnTo>
                    <a:pt x="28174" y="31651"/>
                  </a:lnTo>
                  <a:lnTo>
                    <a:pt x="37673" y="28274"/>
                  </a:lnTo>
                  <a:lnTo>
                    <a:pt x="47426" y="27886"/>
                  </a:lnTo>
                  <a:lnTo>
                    <a:pt x="56865" y="30260"/>
                  </a:lnTo>
                  <a:lnTo>
                    <a:pt x="65639" y="35071"/>
                  </a:lnTo>
                  <a:lnTo>
                    <a:pt x="73453" y="42095"/>
                  </a:lnTo>
                  <a:lnTo>
                    <a:pt x="80254" y="50996"/>
                  </a:lnTo>
                  <a:lnTo>
                    <a:pt x="86007" y="61375"/>
                  </a:lnTo>
                  <a:lnTo>
                    <a:pt x="90589" y="72856"/>
                  </a:lnTo>
                  <a:lnTo>
                    <a:pt x="94023" y="85054"/>
                  </a:lnTo>
                  <a:lnTo>
                    <a:pt x="95701" y="95018"/>
                  </a:lnTo>
                  <a:lnTo>
                    <a:pt x="95434" y="98499"/>
                  </a:lnTo>
                  <a:lnTo>
                    <a:pt x="94605" y="95428"/>
                  </a:lnTo>
                  <a:lnTo>
                    <a:pt x="94149" y="87821"/>
                  </a:lnTo>
                  <a:lnTo>
                    <a:pt x="94815" y="77876"/>
                  </a:lnTo>
                  <a:lnTo>
                    <a:pt x="96860" y="66978"/>
                  </a:lnTo>
                  <a:lnTo>
                    <a:pt x="100183" y="55811"/>
                  </a:lnTo>
                  <a:lnTo>
                    <a:pt x="104549" y="44659"/>
                  </a:lnTo>
                  <a:lnTo>
                    <a:pt x="109714" y="33630"/>
                  </a:lnTo>
                  <a:lnTo>
                    <a:pt x="115790" y="23229"/>
                  </a:lnTo>
                  <a:lnTo>
                    <a:pt x="123224" y="14361"/>
                  </a:lnTo>
                  <a:lnTo>
                    <a:pt x="132141" y="7400"/>
                  </a:lnTo>
                  <a:lnTo>
                    <a:pt x="142060" y="2553"/>
                  </a:lnTo>
                  <a:lnTo>
                    <a:pt x="152103" y="115"/>
                  </a:lnTo>
                  <a:lnTo>
                    <a:pt x="161740" y="0"/>
                  </a:lnTo>
                  <a:lnTo>
                    <a:pt x="170649" y="2006"/>
                  </a:lnTo>
                  <a:lnTo>
                    <a:pt x="178553" y="6002"/>
                  </a:lnTo>
                  <a:lnTo>
                    <a:pt x="185420" y="11726"/>
                  </a:lnTo>
                  <a:lnTo>
                    <a:pt x="191387" y="18988"/>
                  </a:lnTo>
                  <a:lnTo>
                    <a:pt x="196644" y="27757"/>
                  </a:lnTo>
                  <a:lnTo>
                    <a:pt x="201373" y="37871"/>
                  </a:lnTo>
                  <a:lnTo>
                    <a:pt x="205722" y="48915"/>
                  </a:lnTo>
                  <a:lnTo>
                    <a:pt x="209804" y="60319"/>
                  </a:lnTo>
                  <a:lnTo>
                    <a:pt x="213693" y="71729"/>
                  </a:lnTo>
                  <a:lnTo>
                    <a:pt x="217120" y="82999"/>
                  </a:lnTo>
                  <a:lnTo>
                    <a:pt x="219509" y="94100"/>
                  </a:lnTo>
                  <a:lnTo>
                    <a:pt x="220639" y="105035"/>
                  </a:lnTo>
                  <a:lnTo>
                    <a:pt x="220947" y="115381"/>
                  </a:lnTo>
                  <a:lnTo>
                    <a:pt x="221482" y="125297"/>
                  </a:lnTo>
                  <a:lnTo>
                    <a:pt x="223406" y="135656"/>
                  </a:lnTo>
                  <a:lnTo>
                    <a:pt x="228536" y="1481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491855" y="2209339"/>
              <a:ext cx="128052" cy="200471"/>
            </a:xfrm>
            <a:custGeom>
              <a:avLst/>
              <a:gdLst/>
              <a:ahLst/>
              <a:cxnLst/>
              <a:rect l="0" t="0" r="0" b="0"/>
              <a:pathLst>
                <a:path w="128052" h="200471">
                  <a:moveTo>
                    <a:pt x="13927" y="31586"/>
                  </a:moveTo>
                  <a:lnTo>
                    <a:pt x="10993" y="40454"/>
                  </a:lnTo>
                  <a:lnTo>
                    <a:pt x="8211" y="49441"/>
                  </a:lnTo>
                  <a:lnTo>
                    <a:pt x="5320" y="59432"/>
                  </a:lnTo>
                  <a:lnTo>
                    <a:pt x="2626" y="70239"/>
                  </a:lnTo>
                  <a:lnTo>
                    <a:pt x="758" y="81403"/>
                  </a:lnTo>
                  <a:lnTo>
                    <a:pt x="0" y="92612"/>
                  </a:lnTo>
                  <a:lnTo>
                    <a:pt x="313" y="103897"/>
                  </a:lnTo>
                  <a:lnTo>
                    <a:pt x="1515" y="115530"/>
                  </a:lnTo>
                  <a:lnTo>
                    <a:pt x="3403" y="127644"/>
                  </a:lnTo>
                  <a:lnTo>
                    <a:pt x="5957" y="140067"/>
                  </a:lnTo>
                  <a:lnTo>
                    <a:pt x="9342" y="152413"/>
                  </a:lnTo>
                  <a:lnTo>
                    <a:pt x="13588" y="164447"/>
                  </a:lnTo>
                  <a:lnTo>
                    <a:pt x="18913" y="175630"/>
                  </a:lnTo>
                  <a:lnTo>
                    <a:pt x="25776" y="185075"/>
                  </a:lnTo>
                  <a:lnTo>
                    <a:pt x="34282" y="192450"/>
                  </a:lnTo>
                  <a:lnTo>
                    <a:pt x="44080" y="197585"/>
                  </a:lnTo>
                  <a:lnTo>
                    <a:pt x="54567" y="200224"/>
                  </a:lnTo>
                  <a:lnTo>
                    <a:pt x="65311" y="200470"/>
                  </a:lnTo>
                  <a:lnTo>
                    <a:pt x="75777" y="198384"/>
                  </a:lnTo>
                  <a:lnTo>
                    <a:pt x="85265" y="193802"/>
                  </a:lnTo>
                  <a:lnTo>
                    <a:pt x="93491" y="186873"/>
                  </a:lnTo>
                  <a:lnTo>
                    <a:pt x="100521" y="177985"/>
                  </a:lnTo>
                  <a:lnTo>
                    <a:pt x="106566" y="167588"/>
                  </a:lnTo>
                  <a:lnTo>
                    <a:pt x="111856" y="156079"/>
                  </a:lnTo>
                  <a:lnTo>
                    <a:pt x="116428" y="143778"/>
                  </a:lnTo>
                  <a:lnTo>
                    <a:pt x="120136" y="130923"/>
                  </a:lnTo>
                  <a:lnTo>
                    <a:pt x="122968" y="117686"/>
                  </a:lnTo>
                  <a:lnTo>
                    <a:pt x="125041" y="104188"/>
                  </a:lnTo>
                  <a:lnTo>
                    <a:pt x="126517" y="90513"/>
                  </a:lnTo>
                  <a:lnTo>
                    <a:pt x="127542" y="76727"/>
                  </a:lnTo>
                  <a:lnTo>
                    <a:pt x="128051" y="63091"/>
                  </a:lnTo>
                  <a:lnTo>
                    <a:pt x="127711" y="48516"/>
                  </a:lnTo>
                  <a:lnTo>
                    <a:pt x="125379" y="29485"/>
                  </a:lnTo>
                  <a:lnTo>
                    <a:pt x="11921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669630" y="1946126"/>
              <a:ext cx="67780" cy="421141"/>
            </a:xfrm>
            <a:custGeom>
              <a:avLst/>
              <a:gdLst/>
              <a:ahLst/>
              <a:cxnLst/>
              <a:rect l="0" t="0" r="0" b="0"/>
              <a:pathLst>
                <a:path w="67780" h="421141">
                  <a:moveTo>
                    <a:pt x="4608" y="0"/>
                  </a:moveTo>
                  <a:lnTo>
                    <a:pt x="1808" y="8802"/>
                  </a:lnTo>
                  <a:lnTo>
                    <a:pt x="306" y="17148"/>
                  </a:lnTo>
                  <a:lnTo>
                    <a:pt x="0" y="25861"/>
                  </a:lnTo>
                  <a:lnTo>
                    <a:pt x="679" y="35500"/>
                  </a:lnTo>
                  <a:lnTo>
                    <a:pt x="2147" y="46940"/>
                  </a:lnTo>
                  <a:lnTo>
                    <a:pt x="4211" y="60483"/>
                  </a:lnTo>
                  <a:lnTo>
                    <a:pt x="6548" y="75628"/>
                  </a:lnTo>
                  <a:lnTo>
                    <a:pt x="8722" y="91395"/>
                  </a:lnTo>
                  <a:lnTo>
                    <a:pt x="10516" y="107143"/>
                  </a:lnTo>
                  <a:lnTo>
                    <a:pt x="12056" y="122611"/>
                  </a:lnTo>
                  <a:lnTo>
                    <a:pt x="13704" y="137749"/>
                  </a:lnTo>
                  <a:lnTo>
                    <a:pt x="15663" y="152593"/>
                  </a:lnTo>
                  <a:lnTo>
                    <a:pt x="17810" y="167205"/>
                  </a:lnTo>
                  <a:lnTo>
                    <a:pt x="19799" y="181643"/>
                  </a:lnTo>
                  <a:lnTo>
                    <a:pt x="21439" y="195951"/>
                  </a:lnTo>
                  <a:lnTo>
                    <a:pt x="22862" y="210005"/>
                  </a:lnTo>
                  <a:lnTo>
                    <a:pt x="24425" y="223522"/>
                  </a:lnTo>
                  <a:lnTo>
                    <a:pt x="26327" y="236392"/>
                  </a:lnTo>
                  <a:lnTo>
                    <a:pt x="28606" y="248663"/>
                  </a:lnTo>
                  <a:lnTo>
                    <a:pt x="31214" y="260443"/>
                  </a:lnTo>
                  <a:lnTo>
                    <a:pt x="34082" y="271865"/>
                  </a:lnTo>
                  <a:lnTo>
                    <a:pt x="37145" y="283520"/>
                  </a:lnTo>
                  <a:lnTo>
                    <a:pt x="40347" y="296410"/>
                  </a:lnTo>
                  <a:lnTo>
                    <a:pt x="43646" y="310973"/>
                  </a:lnTo>
                  <a:lnTo>
                    <a:pt x="47013" y="326824"/>
                  </a:lnTo>
                  <a:lnTo>
                    <a:pt x="50427" y="343074"/>
                  </a:lnTo>
                  <a:lnTo>
                    <a:pt x="53867" y="359132"/>
                  </a:lnTo>
                  <a:lnTo>
                    <a:pt x="57172" y="374184"/>
                  </a:lnTo>
                  <a:lnTo>
                    <a:pt x="60363" y="388515"/>
                  </a:lnTo>
                  <a:lnTo>
                    <a:pt x="63720" y="403374"/>
                  </a:lnTo>
                  <a:lnTo>
                    <a:pt x="67779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884808" y="1946126"/>
              <a:ext cx="31586" cy="442198"/>
            </a:xfrm>
            <a:custGeom>
              <a:avLst/>
              <a:gdLst/>
              <a:ahLst/>
              <a:cxnLst/>
              <a:rect l="0" t="0" r="0" b="0"/>
              <a:pathLst>
                <a:path w="31586" h="442198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3"/>
                  </a:lnTo>
                  <a:lnTo>
                    <a:pt x="177" y="46624"/>
                  </a:lnTo>
                  <a:lnTo>
                    <a:pt x="825" y="59284"/>
                  </a:lnTo>
                  <a:lnTo>
                    <a:pt x="2074" y="72349"/>
                  </a:lnTo>
                  <a:lnTo>
                    <a:pt x="3727" y="86047"/>
                  </a:lnTo>
                  <a:lnTo>
                    <a:pt x="5375" y="100909"/>
                  </a:lnTo>
                  <a:lnTo>
                    <a:pt x="6782" y="117126"/>
                  </a:lnTo>
                  <a:lnTo>
                    <a:pt x="8048" y="134423"/>
                  </a:lnTo>
                  <a:lnTo>
                    <a:pt x="9505" y="152258"/>
                  </a:lnTo>
                  <a:lnTo>
                    <a:pt x="11331" y="170251"/>
                  </a:lnTo>
                  <a:lnTo>
                    <a:pt x="13389" y="188060"/>
                  </a:lnTo>
                  <a:lnTo>
                    <a:pt x="15316" y="205317"/>
                  </a:lnTo>
                  <a:lnTo>
                    <a:pt x="16910" y="221885"/>
                  </a:lnTo>
                  <a:lnTo>
                    <a:pt x="18133" y="237805"/>
                  </a:lnTo>
                  <a:lnTo>
                    <a:pt x="19028" y="253197"/>
                  </a:lnTo>
                  <a:lnTo>
                    <a:pt x="19670" y="268182"/>
                  </a:lnTo>
                  <a:lnTo>
                    <a:pt x="20288" y="282705"/>
                  </a:lnTo>
                  <a:lnTo>
                    <a:pt x="21242" y="296546"/>
                  </a:lnTo>
                  <a:lnTo>
                    <a:pt x="22699" y="309646"/>
                  </a:lnTo>
                  <a:lnTo>
                    <a:pt x="24494" y="322411"/>
                  </a:lnTo>
                  <a:lnTo>
                    <a:pt x="26238" y="335589"/>
                  </a:lnTo>
                  <a:lnTo>
                    <a:pt x="27705" y="349562"/>
                  </a:lnTo>
                  <a:lnTo>
                    <a:pt x="28843" y="364192"/>
                  </a:lnTo>
                  <a:lnTo>
                    <a:pt x="29805" y="380743"/>
                  </a:lnTo>
                  <a:lnTo>
                    <a:pt x="30671" y="404032"/>
                  </a:lnTo>
                  <a:lnTo>
                    <a:pt x="31585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790051" y="2146168"/>
              <a:ext cx="242157" cy="52643"/>
            </a:xfrm>
            <a:custGeom>
              <a:avLst/>
              <a:gdLst/>
              <a:ahLst/>
              <a:cxnLst/>
              <a:rect l="0" t="0" r="0" b="0"/>
              <a:pathLst>
                <a:path w="242157" h="52643">
                  <a:moveTo>
                    <a:pt x="242156" y="0"/>
                  </a:moveTo>
                  <a:lnTo>
                    <a:pt x="230488" y="67"/>
                  </a:lnTo>
                  <a:lnTo>
                    <a:pt x="219999" y="707"/>
                  </a:lnTo>
                  <a:lnTo>
                    <a:pt x="209688" y="2003"/>
                  </a:lnTo>
                  <a:lnTo>
                    <a:pt x="199041" y="3863"/>
                  </a:lnTo>
                  <a:lnTo>
                    <a:pt x="187401" y="6179"/>
                  </a:lnTo>
                  <a:lnTo>
                    <a:pt x="174510" y="8841"/>
                  </a:lnTo>
                  <a:lnTo>
                    <a:pt x="160603" y="11592"/>
                  </a:lnTo>
                  <a:lnTo>
                    <a:pt x="146200" y="14051"/>
                  </a:lnTo>
                  <a:lnTo>
                    <a:pt x="131661" y="16038"/>
                  </a:lnTo>
                  <a:lnTo>
                    <a:pt x="117155" y="17709"/>
                  </a:lnTo>
                  <a:lnTo>
                    <a:pt x="102737" y="19445"/>
                  </a:lnTo>
                  <a:lnTo>
                    <a:pt x="88416" y="21473"/>
                  </a:lnTo>
                  <a:lnTo>
                    <a:pt x="74343" y="24006"/>
                  </a:lnTo>
                  <a:lnTo>
                    <a:pt x="60806" y="27318"/>
                  </a:lnTo>
                  <a:lnTo>
                    <a:pt x="47932" y="31468"/>
                  </a:lnTo>
                  <a:lnTo>
                    <a:pt x="36128" y="36055"/>
                  </a:lnTo>
                  <a:lnTo>
                    <a:pt x="25000" y="40770"/>
                  </a:lnTo>
                  <a:lnTo>
                    <a:pt x="13571" y="4602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074321" y="2198810"/>
              <a:ext cx="31587" cy="189514"/>
            </a:xfrm>
            <a:custGeom>
              <a:avLst/>
              <a:gdLst/>
              <a:ahLst/>
              <a:cxnLst/>
              <a:rect l="0" t="0" r="0" b="0"/>
              <a:pathLst>
                <a:path w="31587" h="189514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5" y="36458"/>
                  </a:lnTo>
                  <a:lnTo>
                    <a:pt x="178" y="50133"/>
                  </a:lnTo>
                  <a:lnTo>
                    <a:pt x="826" y="63812"/>
                  </a:lnTo>
                  <a:lnTo>
                    <a:pt x="2079" y="77028"/>
                  </a:lnTo>
                  <a:lnTo>
                    <a:pt x="3904" y="89653"/>
                  </a:lnTo>
                  <a:lnTo>
                    <a:pt x="6201" y="101732"/>
                  </a:lnTo>
                  <a:lnTo>
                    <a:pt x="8857" y="113370"/>
                  </a:lnTo>
                  <a:lnTo>
                    <a:pt x="11776" y="124677"/>
                  </a:lnTo>
                  <a:lnTo>
                    <a:pt x="14880" y="135742"/>
                  </a:lnTo>
                  <a:lnTo>
                    <a:pt x="18109" y="146625"/>
                  </a:lnTo>
                  <a:lnTo>
                    <a:pt x="21272" y="156921"/>
                  </a:lnTo>
                  <a:lnTo>
                    <a:pt x="24351" y="166791"/>
                  </a:lnTo>
                  <a:lnTo>
                    <a:pt x="27616" y="177105"/>
                  </a:lnTo>
                  <a:lnTo>
                    <a:pt x="31586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084849" y="211458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211191" y="2172194"/>
              <a:ext cx="137048" cy="391997"/>
            </a:xfrm>
            <a:custGeom>
              <a:avLst/>
              <a:gdLst/>
              <a:ahLst/>
              <a:cxnLst/>
              <a:rect l="0" t="0" r="0" b="0"/>
              <a:pathLst>
                <a:path w="137048" h="391997">
                  <a:moveTo>
                    <a:pt x="0" y="121373"/>
                  </a:moveTo>
                  <a:lnTo>
                    <a:pt x="3001" y="130174"/>
                  </a:lnTo>
                  <a:lnTo>
                    <a:pt x="6424" y="138521"/>
                  </a:lnTo>
                  <a:lnTo>
                    <a:pt x="10615" y="147233"/>
                  </a:lnTo>
                  <a:lnTo>
                    <a:pt x="15343" y="156873"/>
                  </a:lnTo>
                  <a:lnTo>
                    <a:pt x="20176" y="168312"/>
                  </a:lnTo>
                  <a:lnTo>
                    <a:pt x="24853" y="181851"/>
                  </a:lnTo>
                  <a:lnTo>
                    <a:pt x="29289" y="196823"/>
                  </a:lnTo>
                  <a:lnTo>
                    <a:pt x="33491" y="211941"/>
                  </a:lnTo>
                  <a:lnTo>
                    <a:pt x="37499" y="226449"/>
                  </a:lnTo>
                  <a:lnTo>
                    <a:pt x="41360" y="240611"/>
                  </a:lnTo>
                  <a:lnTo>
                    <a:pt x="45112" y="255397"/>
                  </a:lnTo>
                  <a:lnTo>
                    <a:pt x="48783" y="271336"/>
                  </a:lnTo>
                  <a:lnTo>
                    <a:pt x="52233" y="288160"/>
                  </a:lnTo>
                  <a:lnTo>
                    <a:pt x="55171" y="305087"/>
                  </a:lnTo>
                  <a:lnTo>
                    <a:pt x="57479" y="321628"/>
                  </a:lnTo>
                  <a:lnTo>
                    <a:pt x="59197" y="337634"/>
                  </a:lnTo>
                  <a:lnTo>
                    <a:pt x="60434" y="353136"/>
                  </a:lnTo>
                  <a:lnTo>
                    <a:pt x="61279" y="368183"/>
                  </a:lnTo>
                  <a:lnTo>
                    <a:pt x="60999" y="381365"/>
                  </a:lnTo>
                  <a:lnTo>
                    <a:pt x="58804" y="389690"/>
                  </a:lnTo>
                  <a:lnTo>
                    <a:pt x="55729" y="391996"/>
                  </a:lnTo>
                  <a:lnTo>
                    <a:pt x="53108" y="389286"/>
                  </a:lnTo>
                  <a:lnTo>
                    <a:pt x="51574" y="382943"/>
                  </a:lnTo>
                  <a:lnTo>
                    <a:pt x="50895" y="374089"/>
                  </a:lnTo>
                  <a:lnTo>
                    <a:pt x="50302" y="363530"/>
                  </a:lnTo>
                  <a:lnTo>
                    <a:pt x="49313" y="351826"/>
                  </a:lnTo>
                  <a:lnTo>
                    <a:pt x="47783" y="339519"/>
                  </a:lnTo>
                  <a:lnTo>
                    <a:pt x="45745" y="327170"/>
                  </a:lnTo>
                  <a:lnTo>
                    <a:pt x="43292" y="315071"/>
                  </a:lnTo>
                  <a:lnTo>
                    <a:pt x="40524" y="302977"/>
                  </a:lnTo>
                  <a:lnTo>
                    <a:pt x="37527" y="290249"/>
                  </a:lnTo>
                  <a:lnTo>
                    <a:pt x="34373" y="276562"/>
                  </a:lnTo>
                  <a:lnTo>
                    <a:pt x="31274" y="261757"/>
                  </a:lnTo>
                  <a:lnTo>
                    <a:pt x="28574" y="245674"/>
                  </a:lnTo>
                  <a:lnTo>
                    <a:pt x="26422" y="228366"/>
                  </a:lnTo>
                  <a:lnTo>
                    <a:pt x="24638" y="210030"/>
                  </a:lnTo>
                  <a:lnTo>
                    <a:pt x="22825" y="190897"/>
                  </a:lnTo>
                  <a:lnTo>
                    <a:pt x="20755" y="171187"/>
                  </a:lnTo>
                  <a:lnTo>
                    <a:pt x="18533" y="151395"/>
                  </a:lnTo>
                  <a:lnTo>
                    <a:pt x="16495" y="132261"/>
                  </a:lnTo>
                  <a:lnTo>
                    <a:pt x="14831" y="114139"/>
                  </a:lnTo>
                  <a:lnTo>
                    <a:pt x="13731" y="97192"/>
                  </a:lnTo>
                  <a:lnTo>
                    <a:pt x="13450" y="81569"/>
                  </a:lnTo>
                  <a:lnTo>
                    <a:pt x="14053" y="67206"/>
                  </a:lnTo>
                  <a:lnTo>
                    <a:pt x="15765" y="53898"/>
                  </a:lnTo>
                  <a:lnTo>
                    <a:pt x="19042" y="41404"/>
                  </a:lnTo>
                  <a:lnTo>
                    <a:pt x="23989" y="29528"/>
                  </a:lnTo>
                  <a:lnTo>
                    <a:pt x="30413" y="18753"/>
                  </a:lnTo>
                  <a:lnTo>
                    <a:pt x="38011" y="10179"/>
                  </a:lnTo>
                  <a:lnTo>
                    <a:pt x="46486" y="4235"/>
                  </a:lnTo>
                  <a:lnTo>
                    <a:pt x="55429" y="890"/>
                  </a:lnTo>
                  <a:lnTo>
                    <a:pt x="64344" y="0"/>
                  </a:lnTo>
                  <a:lnTo>
                    <a:pt x="72965" y="1222"/>
                  </a:lnTo>
                  <a:lnTo>
                    <a:pt x="81225" y="4277"/>
                  </a:lnTo>
                  <a:lnTo>
                    <a:pt x="89160" y="9053"/>
                  </a:lnTo>
                  <a:lnTo>
                    <a:pt x="96828" y="15331"/>
                  </a:lnTo>
                  <a:lnTo>
                    <a:pt x="104131" y="22813"/>
                  </a:lnTo>
                  <a:lnTo>
                    <a:pt x="110817" y="31204"/>
                  </a:lnTo>
                  <a:lnTo>
                    <a:pt x="116798" y="40254"/>
                  </a:lnTo>
                  <a:lnTo>
                    <a:pt x="122138" y="49772"/>
                  </a:lnTo>
                  <a:lnTo>
                    <a:pt x="126959" y="59613"/>
                  </a:lnTo>
                  <a:lnTo>
                    <a:pt x="131375" y="69677"/>
                  </a:lnTo>
                  <a:lnTo>
                    <a:pt x="135002" y="79893"/>
                  </a:lnTo>
                  <a:lnTo>
                    <a:pt x="137001" y="90211"/>
                  </a:lnTo>
                  <a:lnTo>
                    <a:pt x="137047" y="100595"/>
                  </a:lnTo>
                  <a:lnTo>
                    <a:pt x="135279" y="110856"/>
                  </a:lnTo>
                  <a:lnTo>
                    <a:pt x="132033" y="120673"/>
                  </a:lnTo>
                  <a:lnTo>
                    <a:pt x="127665" y="129907"/>
                  </a:lnTo>
                  <a:lnTo>
                    <a:pt x="122480" y="138582"/>
                  </a:lnTo>
                  <a:lnTo>
                    <a:pt x="116716" y="146795"/>
                  </a:lnTo>
                  <a:lnTo>
                    <a:pt x="110551" y="154655"/>
                  </a:lnTo>
                  <a:lnTo>
                    <a:pt x="104108" y="162257"/>
                  </a:lnTo>
                  <a:lnTo>
                    <a:pt x="97478" y="169675"/>
                  </a:lnTo>
                  <a:lnTo>
                    <a:pt x="90725" y="176956"/>
                  </a:lnTo>
                  <a:lnTo>
                    <a:pt x="84000" y="183838"/>
                  </a:lnTo>
                  <a:lnTo>
                    <a:pt x="76785" y="190432"/>
                  </a:lnTo>
                  <a:lnTo>
                    <a:pt x="67329" y="197318"/>
                  </a:lnTo>
                  <a:lnTo>
                    <a:pt x="52643" y="2056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400704" y="1882955"/>
              <a:ext cx="52644" cy="442199"/>
            </a:xfrm>
            <a:custGeom>
              <a:avLst/>
              <a:gdLst/>
              <a:ahLst/>
              <a:cxnLst/>
              <a:rect l="0" t="0" r="0" b="0"/>
              <a:pathLst>
                <a:path w="52644" h="442199">
                  <a:moveTo>
                    <a:pt x="0" y="0"/>
                  </a:moveTo>
                  <a:lnTo>
                    <a:pt x="5" y="8674"/>
                  </a:lnTo>
                  <a:lnTo>
                    <a:pt x="177" y="21022"/>
                  </a:lnTo>
                  <a:lnTo>
                    <a:pt x="826" y="35200"/>
                  </a:lnTo>
                  <a:lnTo>
                    <a:pt x="2075" y="50463"/>
                  </a:lnTo>
                  <a:lnTo>
                    <a:pt x="3727" y="66448"/>
                  </a:lnTo>
                  <a:lnTo>
                    <a:pt x="5376" y="82930"/>
                  </a:lnTo>
                  <a:lnTo>
                    <a:pt x="6783" y="99754"/>
                  </a:lnTo>
                  <a:lnTo>
                    <a:pt x="8049" y="116812"/>
                  </a:lnTo>
                  <a:lnTo>
                    <a:pt x="9505" y="134030"/>
                  </a:lnTo>
                  <a:lnTo>
                    <a:pt x="11336" y="151356"/>
                  </a:lnTo>
                  <a:lnTo>
                    <a:pt x="13567" y="168756"/>
                  </a:lnTo>
                  <a:lnTo>
                    <a:pt x="16143" y="186203"/>
                  </a:lnTo>
                  <a:lnTo>
                    <a:pt x="18985" y="203685"/>
                  </a:lnTo>
                  <a:lnTo>
                    <a:pt x="21860" y="221188"/>
                  </a:lnTo>
                  <a:lnTo>
                    <a:pt x="24404" y="238706"/>
                  </a:lnTo>
                  <a:lnTo>
                    <a:pt x="26449" y="256225"/>
                  </a:lnTo>
                  <a:lnTo>
                    <a:pt x="28159" y="273413"/>
                  </a:lnTo>
                  <a:lnTo>
                    <a:pt x="29921" y="289655"/>
                  </a:lnTo>
                  <a:lnTo>
                    <a:pt x="31957" y="304695"/>
                  </a:lnTo>
                  <a:lnTo>
                    <a:pt x="34156" y="318760"/>
                  </a:lnTo>
                  <a:lnTo>
                    <a:pt x="36180" y="332361"/>
                  </a:lnTo>
                  <a:lnTo>
                    <a:pt x="37842" y="345848"/>
                  </a:lnTo>
                  <a:lnTo>
                    <a:pt x="39280" y="359383"/>
                  </a:lnTo>
                  <a:lnTo>
                    <a:pt x="40854" y="373017"/>
                  </a:lnTo>
                  <a:lnTo>
                    <a:pt x="42759" y="386733"/>
                  </a:lnTo>
                  <a:lnTo>
                    <a:pt x="44878" y="399909"/>
                  </a:lnTo>
                  <a:lnTo>
                    <a:pt x="47070" y="412631"/>
                  </a:lnTo>
                  <a:lnTo>
                    <a:pt x="49530" y="426014"/>
                  </a:lnTo>
                  <a:lnTo>
                    <a:pt x="52643" y="4421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499307" y="2081883"/>
              <a:ext cx="185668" cy="256572"/>
            </a:xfrm>
            <a:custGeom>
              <a:avLst/>
              <a:gdLst/>
              <a:ahLst/>
              <a:cxnLst/>
              <a:rect l="0" t="0" r="0" b="0"/>
              <a:pathLst>
                <a:path w="185668" h="256572">
                  <a:moveTo>
                    <a:pt x="6682" y="127456"/>
                  </a:moveTo>
                  <a:lnTo>
                    <a:pt x="15417" y="121588"/>
                  </a:lnTo>
                  <a:lnTo>
                    <a:pt x="23123" y="116024"/>
                  </a:lnTo>
                  <a:lnTo>
                    <a:pt x="30530" y="110229"/>
                  </a:lnTo>
                  <a:lnTo>
                    <a:pt x="37963" y="104322"/>
                  </a:lnTo>
                  <a:lnTo>
                    <a:pt x="45790" y="98640"/>
                  </a:lnTo>
                  <a:lnTo>
                    <a:pt x="54165" y="93360"/>
                  </a:lnTo>
                  <a:lnTo>
                    <a:pt x="62908" y="88337"/>
                  </a:lnTo>
                  <a:lnTo>
                    <a:pt x="71623" y="83203"/>
                  </a:lnTo>
                  <a:lnTo>
                    <a:pt x="80072" y="77743"/>
                  </a:lnTo>
                  <a:lnTo>
                    <a:pt x="88032" y="71754"/>
                  </a:lnTo>
                  <a:lnTo>
                    <a:pt x="95225" y="64969"/>
                  </a:lnTo>
                  <a:lnTo>
                    <a:pt x="101570" y="57324"/>
                  </a:lnTo>
                  <a:lnTo>
                    <a:pt x="106829" y="48918"/>
                  </a:lnTo>
                  <a:lnTo>
                    <a:pt x="110539" y="39904"/>
                  </a:lnTo>
                  <a:lnTo>
                    <a:pt x="112575" y="30449"/>
                  </a:lnTo>
                  <a:lnTo>
                    <a:pt x="112638" y="21170"/>
                  </a:lnTo>
                  <a:lnTo>
                    <a:pt x="110104" y="13086"/>
                  </a:lnTo>
                  <a:lnTo>
                    <a:pt x="104881" y="6665"/>
                  </a:lnTo>
                  <a:lnTo>
                    <a:pt x="97476" y="2188"/>
                  </a:lnTo>
                  <a:lnTo>
                    <a:pt x="88688" y="0"/>
                  </a:lnTo>
                  <a:lnTo>
                    <a:pt x="79121" y="53"/>
                  </a:lnTo>
                  <a:lnTo>
                    <a:pt x="69296" y="2173"/>
                  </a:lnTo>
                  <a:lnTo>
                    <a:pt x="59715" y="6246"/>
                  </a:lnTo>
                  <a:lnTo>
                    <a:pt x="50616" y="12016"/>
                  </a:lnTo>
                  <a:lnTo>
                    <a:pt x="42187" y="19140"/>
                  </a:lnTo>
                  <a:lnTo>
                    <a:pt x="34664" y="27283"/>
                  </a:lnTo>
                  <a:lnTo>
                    <a:pt x="28082" y="36168"/>
                  </a:lnTo>
                  <a:lnTo>
                    <a:pt x="22321" y="45742"/>
                  </a:lnTo>
                  <a:lnTo>
                    <a:pt x="17208" y="56154"/>
                  </a:lnTo>
                  <a:lnTo>
                    <a:pt x="12583" y="67418"/>
                  </a:lnTo>
                  <a:lnTo>
                    <a:pt x="8475" y="79424"/>
                  </a:lnTo>
                  <a:lnTo>
                    <a:pt x="5087" y="92015"/>
                  </a:lnTo>
                  <a:lnTo>
                    <a:pt x="2478" y="105043"/>
                  </a:lnTo>
                  <a:lnTo>
                    <a:pt x="727" y="118385"/>
                  </a:lnTo>
                  <a:lnTo>
                    <a:pt x="0" y="131948"/>
                  </a:lnTo>
                  <a:lnTo>
                    <a:pt x="291" y="145659"/>
                  </a:lnTo>
                  <a:lnTo>
                    <a:pt x="1452" y="159307"/>
                  </a:lnTo>
                  <a:lnTo>
                    <a:pt x="3295" y="172550"/>
                  </a:lnTo>
                  <a:lnTo>
                    <a:pt x="5647" y="185237"/>
                  </a:lnTo>
                  <a:lnTo>
                    <a:pt x="8530" y="197384"/>
                  </a:lnTo>
                  <a:lnTo>
                    <a:pt x="12143" y="209081"/>
                  </a:lnTo>
                  <a:lnTo>
                    <a:pt x="16546" y="220420"/>
                  </a:lnTo>
                  <a:lnTo>
                    <a:pt x="21977" y="231001"/>
                  </a:lnTo>
                  <a:lnTo>
                    <a:pt x="28912" y="239977"/>
                  </a:lnTo>
                  <a:lnTo>
                    <a:pt x="37467" y="247008"/>
                  </a:lnTo>
                  <a:lnTo>
                    <a:pt x="47298" y="252067"/>
                  </a:lnTo>
                  <a:lnTo>
                    <a:pt x="57806" y="255179"/>
                  </a:lnTo>
                  <a:lnTo>
                    <a:pt x="68575" y="256568"/>
                  </a:lnTo>
                  <a:lnTo>
                    <a:pt x="79397" y="256571"/>
                  </a:lnTo>
                  <a:lnTo>
                    <a:pt x="90187" y="255526"/>
                  </a:lnTo>
                  <a:lnTo>
                    <a:pt x="100925" y="253721"/>
                  </a:lnTo>
                  <a:lnTo>
                    <a:pt x="111609" y="251378"/>
                  </a:lnTo>
                  <a:lnTo>
                    <a:pt x="122248" y="248660"/>
                  </a:lnTo>
                  <a:lnTo>
                    <a:pt x="132846" y="245686"/>
                  </a:lnTo>
                  <a:lnTo>
                    <a:pt x="143149" y="242497"/>
                  </a:lnTo>
                  <a:lnTo>
                    <a:pt x="153768" y="238653"/>
                  </a:lnTo>
                  <a:lnTo>
                    <a:pt x="166756" y="232699"/>
                  </a:lnTo>
                  <a:lnTo>
                    <a:pt x="185667" y="222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920438" y="2040854"/>
              <a:ext cx="206734" cy="239212"/>
            </a:xfrm>
            <a:custGeom>
              <a:avLst/>
              <a:gdLst/>
              <a:ahLst/>
              <a:cxnLst/>
              <a:rect l="0" t="0" r="0" b="0"/>
              <a:pathLst>
                <a:path w="206734" h="239212">
                  <a:moveTo>
                    <a:pt x="122505" y="21086"/>
                  </a:moveTo>
                  <a:lnTo>
                    <a:pt x="116570" y="15286"/>
                  </a:lnTo>
                  <a:lnTo>
                    <a:pt x="110365" y="10361"/>
                  </a:lnTo>
                  <a:lnTo>
                    <a:pt x="103270" y="5872"/>
                  </a:lnTo>
                  <a:lnTo>
                    <a:pt x="95329" y="2170"/>
                  </a:lnTo>
                  <a:lnTo>
                    <a:pt x="86682" y="101"/>
                  </a:lnTo>
                  <a:lnTo>
                    <a:pt x="77493" y="0"/>
                  </a:lnTo>
                  <a:lnTo>
                    <a:pt x="68066" y="1724"/>
                  </a:lnTo>
                  <a:lnTo>
                    <a:pt x="58824" y="4938"/>
                  </a:lnTo>
                  <a:lnTo>
                    <a:pt x="49989" y="9293"/>
                  </a:lnTo>
                  <a:lnTo>
                    <a:pt x="41754" y="14808"/>
                  </a:lnTo>
                  <a:lnTo>
                    <a:pt x="34370" y="21857"/>
                  </a:lnTo>
                  <a:lnTo>
                    <a:pt x="27884" y="30522"/>
                  </a:lnTo>
                  <a:lnTo>
                    <a:pt x="22189" y="40610"/>
                  </a:lnTo>
                  <a:lnTo>
                    <a:pt x="17122" y="51831"/>
                  </a:lnTo>
                  <a:lnTo>
                    <a:pt x="12528" y="63899"/>
                  </a:lnTo>
                  <a:lnTo>
                    <a:pt x="8441" y="76577"/>
                  </a:lnTo>
                  <a:lnTo>
                    <a:pt x="5068" y="89688"/>
                  </a:lnTo>
                  <a:lnTo>
                    <a:pt x="2469" y="103096"/>
                  </a:lnTo>
                  <a:lnTo>
                    <a:pt x="723" y="116709"/>
                  </a:lnTo>
                  <a:lnTo>
                    <a:pt x="0" y="130460"/>
                  </a:lnTo>
                  <a:lnTo>
                    <a:pt x="294" y="144302"/>
                  </a:lnTo>
                  <a:lnTo>
                    <a:pt x="1458" y="158038"/>
                  </a:lnTo>
                  <a:lnTo>
                    <a:pt x="3301" y="171342"/>
                  </a:lnTo>
                  <a:lnTo>
                    <a:pt x="5659" y="184065"/>
                  </a:lnTo>
                  <a:lnTo>
                    <a:pt x="8716" y="196066"/>
                  </a:lnTo>
                  <a:lnTo>
                    <a:pt x="12977" y="207133"/>
                  </a:lnTo>
                  <a:lnTo>
                    <a:pt x="18624" y="217231"/>
                  </a:lnTo>
                  <a:lnTo>
                    <a:pt x="25535" y="225995"/>
                  </a:lnTo>
                  <a:lnTo>
                    <a:pt x="33470" y="232680"/>
                  </a:lnTo>
                  <a:lnTo>
                    <a:pt x="42184" y="237058"/>
                  </a:lnTo>
                  <a:lnTo>
                    <a:pt x="51628" y="239202"/>
                  </a:lnTo>
                  <a:lnTo>
                    <a:pt x="61944" y="239211"/>
                  </a:lnTo>
                  <a:lnTo>
                    <a:pt x="73137" y="237362"/>
                  </a:lnTo>
                  <a:lnTo>
                    <a:pt x="84923" y="233870"/>
                  </a:lnTo>
                  <a:lnTo>
                    <a:pt x="96834" y="228793"/>
                  </a:lnTo>
                  <a:lnTo>
                    <a:pt x="108583" y="222314"/>
                  </a:lnTo>
                  <a:lnTo>
                    <a:pt x="119911" y="214866"/>
                  </a:lnTo>
                  <a:lnTo>
                    <a:pt x="130519" y="207029"/>
                  </a:lnTo>
                  <a:lnTo>
                    <a:pt x="140319" y="199168"/>
                  </a:lnTo>
                  <a:lnTo>
                    <a:pt x="149391" y="191434"/>
                  </a:lnTo>
                  <a:lnTo>
                    <a:pt x="157878" y="183861"/>
                  </a:lnTo>
                  <a:lnTo>
                    <a:pt x="165921" y="176442"/>
                  </a:lnTo>
                  <a:lnTo>
                    <a:pt x="173533" y="169453"/>
                  </a:lnTo>
                  <a:lnTo>
                    <a:pt x="181447" y="162767"/>
                  </a:lnTo>
                  <a:lnTo>
                    <a:pt x="191483" y="155798"/>
                  </a:lnTo>
                  <a:lnTo>
                    <a:pt x="206733" y="1474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133086" y="1809256"/>
              <a:ext cx="183599" cy="410612"/>
            </a:xfrm>
            <a:custGeom>
              <a:avLst/>
              <a:gdLst/>
              <a:ahLst/>
              <a:cxnLst/>
              <a:rect l="0" t="0" r="0" b="0"/>
              <a:pathLst>
                <a:path w="183599" h="410612">
                  <a:moveTo>
                    <a:pt x="4613" y="0"/>
                  </a:moveTo>
                  <a:lnTo>
                    <a:pt x="1813" y="8935"/>
                  </a:lnTo>
                  <a:lnTo>
                    <a:pt x="312" y="18563"/>
                  </a:lnTo>
                  <a:lnTo>
                    <a:pt x="0" y="29850"/>
                  </a:lnTo>
                  <a:lnTo>
                    <a:pt x="507" y="42517"/>
                  </a:lnTo>
                  <a:lnTo>
                    <a:pt x="1327" y="55997"/>
                  </a:lnTo>
                  <a:lnTo>
                    <a:pt x="2147" y="69869"/>
                  </a:lnTo>
                  <a:lnTo>
                    <a:pt x="3004" y="83904"/>
                  </a:lnTo>
                  <a:lnTo>
                    <a:pt x="4178" y="97996"/>
                  </a:lnTo>
                  <a:lnTo>
                    <a:pt x="5817" y="112093"/>
                  </a:lnTo>
                  <a:lnTo>
                    <a:pt x="7918" y="126014"/>
                  </a:lnTo>
                  <a:lnTo>
                    <a:pt x="10406" y="139447"/>
                  </a:lnTo>
                  <a:lnTo>
                    <a:pt x="13193" y="152264"/>
                  </a:lnTo>
                  <a:lnTo>
                    <a:pt x="16202" y="164500"/>
                  </a:lnTo>
                  <a:lnTo>
                    <a:pt x="19368" y="176258"/>
                  </a:lnTo>
                  <a:lnTo>
                    <a:pt x="22639" y="187656"/>
                  </a:lnTo>
                  <a:lnTo>
                    <a:pt x="25816" y="198956"/>
                  </a:lnTo>
                  <a:lnTo>
                    <a:pt x="28571" y="210543"/>
                  </a:lnTo>
                  <a:lnTo>
                    <a:pt x="30760" y="222608"/>
                  </a:lnTo>
                  <a:lnTo>
                    <a:pt x="32568" y="235324"/>
                  </a:lnTo>
                  <a:lnTo>
                    <a:pt x="34397" y="248924"/>
                  </a:lnTo>
                  <a:lnTo>
                    <a:pt x="36478" y="263447"/>
                  </a:lnTo>
                  <a:lnTo>
                    <a:pt x="38707" y="278777"/>
                  </a:lnTo>
                  <a:lnTo>
                    <a:pt x="40751" y="294745"/>
                  </a:lnTo>
                  <a:lnTo>
                    <a:pt x="42427" y="311180"/>
                  </a:lnTo>
                  <a:lnTo>
                    <a:pt x="43874" y="327621"/>
                  </a:lnTo>
                  <a:lnTo>
                    <a:pt x="45454" y="343353"/>
                  </a:lnTo>
                  <a:lnTo>
                    <a:pt x="47327" y="357999"/>
                  </a:lnTo>
                  <a:lnTo>
                    <a:pt x="48130" y="370029"/>
                  </a:lnTo>
                  <a:lnTo>
                    <a:pt x="46677" y="376699"/>
                  </a:lnTo>
                  <a:lnTo>
                    <a:pt x="44428" y="377364"/>
                  </a:lnTo>
                  <a:lnTo>
                    <a:pt x="42298" y="373283"/>
                  </a:lnTo>
                  <a:lnTo>
                    <a:pt x="40738" y="366055"/>
                  </a:lnTo>
                  <a:lnTo>
                    <a:pt x="40079" y="357073"/>
                  </a:lnTo>
                  <a:lnTo>
                    <a:pt x="40386" y="347216"/>
                  </a:lnTo>
                  <a:lnTo>
                    <a:pt x="41544" y="336948"/>
                  </a:lnTo>
                  <a:lnTo>
                    <a:pt x="43378" y="326500"/>
                  </a:lnTo>
                  <a:lnTo>
                    <a:pt x="45725" y="315987"/>
                  </a:lnTo>
                  <a:lnTo>
                    <a:pt x="48773" y="305785"/>
                  </a:lnTo>
                  <a:lnTo>
                    <a:pt x="53029" y="296530"/>
                  </a:lnTo>
                  <a:lnTo>
                    <a:pt x="58675" y="288496"/>
                  </a:lnTo>
                  <a:lnTo>
                    <a:pt x="65756" y="281947"/>
                  </a:lnTo>
                  <a:lnTo>
                    <a:pt x="74337" y="277295"/>
                  </a:lnTo>
                  <a:lnTo>
                    <a:pt x="84289" y="274585"/>
                  </a:lnTo>
                  <a:lnTo>
                    <a:pt x="95038" y="273883"/>
                  </a:lnTo>
                  <a:lnTo>
                    <a:pt x="105706" y="275449"/>
                  </a:lnTo>
                  <a:lnTo>
                    <a:pt x="115794" y="279205"/>
                  </a:lnTo>
                  <a:lnTo>
                    <a:pt x="125022" y="284808"/>
                  </a:lnTo>
                  <a:lnTo>
                    <a:pt x="133147" y="291848"/>
                  </a:lnTo>
                  <a:lnTo>
                    <a:pt x="140166" y="299949"/>
                  </a:lnTo>
                  <a:lnTo>
                    <a:pt x="146236" y="308810"/>
                  </a:lnTo>
                  <a:lnTo>
                    <a:pt x="151562" y="318201"/>
                  </a:lnTo>
                  <a:lnTo>
                    <a:pt x="156339" y="327959"/>
                  </a:lnTo>
                  <a:lnTo>
                    <a:pt x="160719" y="337968"/>
                  </a:lnTo>
                  <a:lnTo>
                    <a:pt x="164822" y="348148"/>
                  </a:lnTo>
                  <a:lnTo>
                    <a:pt x="168731" y="358433"/>
                  </a:lnTo>
                  <a:lnTo>
                    <a:pt x="172352" y="368524"/>
                  </a:lnTo>
                  <a:lnTo>
                    <a:pt x="175789" y="378978"/>
                  </a:lnTo>
                  <a:lnTo>
                    <a:pt x="179347" y="391830"/>
                  </a:lnTo>
                  <a:lnTo>
                    <a:pt x="183598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341574" y="2009297"/>
              <a:ext cx="128278" cy="190176"/>
            </a:xfrm>
            <a:custGeom>
              <a:avLst/>
              <a:gdLst/>
              <a:ahLst/>
              <a:cxnLst/>
              <a:rect l="0" t="0" r="0" b="0"/>
              <a:pathLst>
                <a:path w="128278" h="190176">
                  <a:moveTo>
                    <a:pt x="80395" y="0"/>
                  </a:moveTo>
                  <a:lnTo>
                    <a:pt x="68794" y="3001"/>
                  </a:lnTo>
                  <a:lnTo>
                    <a:pt x="58945" y="6424"/>
                  </a:lnTo>
                  <a:lnTo>
                    <a:pt x="49944" y="10624"/>
                  </a:lnTo>
                  <a:lnTo>
                    <a:pt x="41675" y="15697"/>
                  </a:lnTo>
                  <a:lnTo>
                    <a:pt x="34297" y="21827"/>
                  </a:lnTo>
                  <a:lnTo>
                    <a:pt x="27827" y="29011"/>
                  </a:lnTo>
                  <a:lnTo>
                    <a:pt x="22148" y="37098"/>
                  </a:lnTo>
                  <a:lnTo>
                    <a:pt x="17094" y="45893"/>
                  </a:lnTo>
                  <a:lnTo>
                    <a:pt x="12509" y="55218"/>
                  </a:lnTo>
                  <a:lnTo>
                    <a:pt x="8429" y="65087"/>
                  </a:lnTo>
                  <a:lnTo>
                    <a:pt x="5061" y="75697"/>
                  </a:lnTo>
                  <a:lnTo>
                    <a:pt x="2465" y="87090"/>
                  </a:lnTo>
                  <a:lnTo>
                    <a:pt x="722" y="99012"/>
                  </a:lnTo>
                  <a:lnTo>
                    <a:pt x="0" y="111014"/>
                  </a:lnTo>
                  <a:lnTo>
                    <a:pt x="300" y="122823"/>
                  </a:lnTo>
                  <a:lnTo>
                    <a:pt x="1637" y="134194"/>
                  </a:lnTo>
                  <a:lnTo>
                    <a:pt x="4130" y="144829"/>
                  </a:lnTo>
                  <a:lnTo>
                    <a:pt x="7736" y="154643"/>
                  </a:lnTo>
                  <a:lnTo>
                    <a:pt x="12446" y="163555"/>
                  </a:lnTo>
                  <a:lnTo>
                    <a:pt x="18356" y="171402"/>
                  </a:lnTo>
                  <a:lnTo>
                    <a:pt x="25410" y="178193"/>
                  </a:lnTo>
                  <a:lnTo>
                    <a:pt x="33587" y="183755"/>
                  </a:lnTo>
                  <a:lnTo>
                    <a:pt x="42979" y="187668"/>
                  </a:lnTo>
                  <a:lnTo>
                    <a:pt x="53510" y="189847"/>
                  </a:lnTo>
                  <a:lnTo>
                    <a:pt x="64665" y="190175"/>
                  </a:lnTo>
                  <a:lnTo>
                    <a:pt x="75613" y="188351"/>
                  </a:lnTo>
                  <a:lnTo>
                    <a:pt x="85894" y="184414"/>
                  </a:lnTo>
                  <a:lnTo>
                    <a:pt x="95252" y="178517"/>
                  </a:lnTo>
                  <a:lnTo>
                    <a:pt x="103465" y="170747"/>
                  </a:lnTo>
                  <a:lnTo>
                    <a:pt x="110538" y="161337"/>
                  </a:lnTo>
                  <a:lnTo>
                    <a:pt x="116474" y="150615"/>
                  </a:lnTo>
                  <a:lnTo>
                    <a:pt x="121179" y="138903"/>
                  </a:lnTo>
                  <a:lnTo>
                    <a:pt x="124715" y="126471"/>
                  </a:lnTo>
                  <a:lnTo>
                    <a:pt x="127110" y="113533"/>
                  </a:lnTo>
                  <a:lnTo>
                    <a:pt x="128277" y="100241"/>
                  </a:lnTo>
                  <a:lnTo>
                    <a:pt x="128276" y="86726"/>
                  </a:lnTo>
                  <a:lnTo>
                    <a:pt x="126877" y="73672"/>
                  </a:lnTo>
                  <a:lnTo>
                    <a:pt x="123031" y="61038"/>
                  </a:lnTo>
                  <a:lnTo>
                    <a:pt x="113049" y="47717"/>
                  </a:lnTo>
                  <a:lnTo>
                    <a:pt x="90923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548311" y="2019826"/>
              <a:ext cx="52643" cy="168457"/>
            </a:xfrm>
            <a:custGeom>
              <a:avLst/>
              <a:gdLst/>
              <a:ahLst/>
              <a:cxnLst/>
              <a:rect l="0" t="0" r="0" b="0"/>
              <a:pathLst>
                <a:path w="52643" h="168457">
                  <a:moveTo>
                    <a:pt x="0" y="0"/>
                  </a:moveTo>
                  <a:lnTo>
                    <a:pt x="5800" y="11735"/>
                  </a:lnTo>
                  <a:lnTo>
                    <a:pt x="10724" y="22864"/>
                  </a:lnTo>
                  <a:lnTo>
                    <a:pt x="15227" y="34457"/>
                  </a:lnTo>
                  <a:lnTo>
                    <a:pt x="19448" y="46446"/>
                  </a:lnTo>
                  <a:lnTo>
                    <a:pt x="23461" y="58458"/>
                  </a:lnTo>
                  <a:lnTo>
                    <a:pt x="27323" y="70265"/>
                  </a:lnTo>
                  <a:lnTo>
                    <a:pt x="31076" y="81964"/>
                  </a:lnTo>
                  <a:lnTo>
                    <a:pt x="34751" y="93881"/>
                  </a:lnTo>
                  <a:lnTo>
                    <a:pt x="38368" y="106180"/>
                  </a:lnTo>
                  <a:lnTo>
                    <a:pt x="41794" y="118462"/>
                  </a:lnTo>
                  <a:lnTo>
                    <a:pt x="45078" y="131163"/>
                  </a:lnTo>
                  <a:lnTo>
                    <a:pt x="48511" y="146520"/>
                  </a:lnTo>
                  <a:lnTo>
                    <a:pt x="52642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558839" y="188295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673261" y="1967183"/>
              <a:ext cx="138263" cy="222052"/>
            </a:xfrm>
            <a:custGeom>
              <a:avLst/>
              <a:gdLst/>
              <a:ahLst/>
              <a:cxnLst/>
              <a:rect l="0" t="0" r="0" b="0"/>
              <a:pathLst>
                <a:path w="138263" h="222052">
                  <a:moveTo>
                    <a:pt x="96148" y="0"/>
                  </a:moveTo>
                  <a:lnTo>
                    <a:pt x="84547" y="134"/>
                  </a:lnTo>
                  <a:lnTo>
                    <a:pt x="74699" y="1415"/>
                  </a:lnTo>
                  <a:lnTo>
                    <a:pt x="65688" y="4008"/>
                  </a:lnTo>
                  <a:lnTo>
                    <a:pt x="57074" y="7727"/>
                  </a:lnTo>
                  <a:lnTo>
                    <a:pt x="48399" y="12360"/>
                  </a:lnTo>
                  <a:lnTo>
                    <a:pt x="39436" y="17702"/>
                  </a:lnTo>
                  <a:lnTo>
                    <a:pt x="30625" y="23895"/>
                  </a:lnTo>
                  <a:lnTo>
                    <a:pt x="22922" y="31406"/>
                  </a:lnTo>
                  <a:lnTo>
                    <a:pt x="16777" y="40384"/>
                  </a:lnTo>
                  <a:lnTo>
                    <a:pt x="11991" y="50682"/>
                  </a:lnTo>
                  <a:lnTo>
                    <a:pt x="8006" y="62044"/>
                  </a:lnTo>
                  <a:lnTo>
                    <a:pt x="4413" y="74207"/>
                  </a:lnTo>
                  <a:lnTo>
                    <a:pt x="1472" y="86950"/>
                  </a:lnTo>
                  <a:lnTo>
                    <a:pt x="0" y="100102"/>
                  </a:lnTo>
                  <a:lnTo>
                    <a:pt x="341" y="113534"/>
                  </a:lnTo>
                  <a:lnTo>
                    <a:pt x="2384" y="126993"/>
                  </a:lnTo>
                  <a:lnTo>
                    <a:pt x="5821" y="140110"/>
                  </a:lnTo>
                  <a:lnTo>
                    <a:pt x="10321" y="152706"/>
                  </a:lnTo>
                  <a:lnTo>
                    <a:pt x="15596" y="164623"/>
                  </a:lnTo>
                  <a:lnTo>
                    <a:pt x="21421" y="175633"/>
                  </a:lnTo>
                  <a:lnTo>
                    <a:pt x="27632" y="185702"/>
                  </a:lnTo>
                  <a:lnTo>
                    <a:pt x="34275" y="194787"/>
                  </a:lnTo>
                  <a:lnTo>
                    <a:pt x="41573" y="202751"/>
                  </a:lnTo>
                  <a:lnTo>
                    <a:pt x="49601" y="209620"/>
                  </a:lnTo>
                  <a:lnTo>
                    <a:pt x="58452" y="215234"/>
                  </a:lnTo>
                  <a:lnTo>
                    <a:pt x="68304" y="219183"/>
                  </a:lnTo>
                  <a:lnTo>
                    <a:pt x="79144" y="221395"/>
                  </a:lnTo>
                  <a:lnTo>
                    <a:pt x="90412" y="222051"/>
                  </a:lnTo>
                  <a:lnTo>
                    <a:pt x="102306" y="221379"/>
                  </a:lnTo>
                  <a:lnTo>
                    <a:pt x="116988" y="218201"/>
                  </a:lnTo>
                  <a:lnTo>
                    <a:pt x="138262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864165" y="1954990"/>
              <a:ext cx="252686" cy="252422"/>
            </a:xfrm>
            <a:custGeom>
              <a:avLst/>
              <a:gdLst/>
              <a:ahLst/>
              <a:cxnLst/>
              <a:rect l="0" t="0" r="0" b="0"/>
              <a:pathLst>
                <a:path w="252686" h="252422">
                  <a:moveTo>
                    <a:pt x="0" y="117478"/>
                  </a:moveTo>
                  <a:lnTo>
                    <a:pt x="5935" y="111678"/>
                  </a:lnTo>
                  <a:lnTo>
                    <a:pt x="12140" y="106754"/>
                  </a:lnTo>
                  <a:lnTo>
                    <a:pt x="19235" y="102247"/>
                  </a:lnTo>
                  <a:lnTo>
                    <a:pt x="27176" y="97853"/>
                  </a:lnTo>
                  <a:lnTo>
                    <a:pt x="35823" y="93191"/>
                  </a:lnTo>
                  <a:lnTo>
                    <a:pt x="45017" y="88076"/>
                  </a:lnTo>
                  <a:lnTo>
                    <a:pt x="54617" y="82498"/>
                  </a:lnTo>
                  <a:lnTo>
                    <a:pt x="64507" y="76526"/>
                  </a:lnTo>
                  <a:lnTo>
                    <a:pt x="74595" y="70248"/>
                  </a:lnTo>
                  <a:lnTo>
                    <a:pt x="84656" y="63744"/>
                  </a:lnTo>
                  <a:lnTo>
                    <a:pt x="94336" y="57079"/>
                  </a:lnTo>
                  <a:lnTo>
                    <a:pt x="103464" y="50296"/>
                  </a:lnTo>
                  <a:lnTo>
                    <a:pt x="111559" y="43267"/>
                  </a:lnTo>
                  <a:lnTo>
                    <a:pt x="117786" y="35710"/>
                  </a:lnTo>
                  <a:lnTo>
                    <a:pt x="121840" y="27526"/>
                  </a:lnTo>
                  <a:lnTo>
                    <a:pt x="123255" y="19249"/>
                  </a:lnTo>
                  <a:lnTo>
                    <a:pt x="121178" y="11912"/>
                  </a:lnTo>
                  <a:lnTo>
                    <a:pt x="115493" y="6028"/>
                  </a:lnTo>
                  <a:lnTo>
                    <a:pt x="107152" y="1928"/>
                  </a:lnTo>
                  <a:lnTo>
                    <a:pt x="97736" y="0"/>
                  </a:lnTo>
                  <a:lnTo>
                    <a:pt x="88270" y="233"/>
                  </a:lnTo>
                  <a:lnTo>
                    <a:pt x="79176" y="2474"/>
                  </a:lnTo>
                  <a:lnTo>
                    <a:pt x="70551" y="6629"/>
                  </a:lnTo>
                  <a:lnTo>
                    <a:pt x="62350" y="12454"/>
                  </a:lnTo>
                  <a:lnTo>
                    <a:pt x="54489" y="19616"/>
                  </a:lnTo>
                  <a:lnTo>
                    <a:pt x="46880" y="27783"/>
                  </a:lnTo>
                  <a:lnTo>
                    <a:pt x="39460" y="36685"/>
                  </a:lnTo>
                  <a:lnTo>
                    <a:pt x="32337" y="46270"/>
                  </a:lnTo>
                  <a:lnTo>
                    <a:pt x="25778" y="56689"/>
                  </a:lnTo>
                  <a:lnTo>
                    <a:pt x="19890" y="67959"/>
                  </a:lnTo>
                  <a:lnTo>
                    <a:pt x="14784" y="79968"/>
                  </a:lnTo>
                  <a:lnTo>
                    <a:pt x="10653" y="92562"/>
                  </a:lnTo>
                  <a:lnTo>
                    <a:pt x="7509" y="105586"/>
                  </a:lnTo>
                  <a:lnTo>
                    <a:pt x="5381" y="118757"/>
                  </a:lnTo>
                  <a:lnTo>
                    <a:pt x="4395" y="131672"/>
                  </a:lnTo>
                  <a:lnTo>
                    <a:pt x="4512" y="144135"/>
                  </a:lnTo>
                  <a:lnTo>
                    <a:pt x="5725" y="156130"/>
                  </a:lnTo>
                  <a:lnTo>
                    <a:pt x="8134" y="167725"/>
                  </a:lnTo>
                  <a:lnTo>
                    <a:pt x="11680" y="179005"/>
                  </a:lnTo>
                  <a:lnTo>
                    <a:pt x="16179" y="189886"/>
                  </a:lnTo>
                  <a:lnTo>
                    <a:pt x="21415" y="200127"/>
                  </a:lnTo>
                  <a:lnTo>
                    <a:pt x="27199" y="209644"/>
                  </a:lnTo>
                  <a:lnTo>
                    <a:pt x="33540" y="218340"/>
                  </a:lnTo>
                  <a:lnTo>
                    <a:pt x="40627" y="226036"/>
                  </a:lnTo>
                  <a:lnTo>
                    <a:pt x="48511" y="232727"/>
                  </a:lnTo>
                  <a:lnTo>
                    <a:pt x="57263" y="238389"/>
                  </a:lnTo>
                  <a:lnTo>
                    <a:pt x="67049" y="242902"/>
                  </a:lnTo>
                  <a:lnTo>
                    <a:pt x="77858" y="246310"/>
                  </a:lnTo>
                  <a:lnTo>
                    <a:pt x="89540" y="248787"/>
                  </a:lnTo>
                  <a:lnTo>
                    <a:pt x="101907" y="250541"/>
                  </a:lnTo>
                  <a:lnTo>
                    <a:pt x="114781" y="251756"/>
                  </a:lnTo>
                  <a:lnTo>
                    <a:pt x="128017" y="252421"/>
                  </a:lnTo>
                  <a:lnTo>
                    <a:pt x="141509" y="252345"/>
                  </a:lnTo>
                  <a:lnTo>
                    <a:pt x="155172" y="251478"/>
                  </a:lnTo>
                  <a:lnTo>
                    <a:pt x="168788" y="249914"/>
                  </a:lnTo>
                  <a:lnTo>
                    <a:pt x="182009" y="247793"/>
                  </a:lnTo>
                  <a:lnTo>
                    <a:pt x="194672" y="245259"/>
                  </a:lnTo>
                  <a:lnTo>
                    <a:pt x="206532" y="242581"/>
                  </a:lnTo>
                  <a:lnTo>
                    <a:pt x="218448" y="239888"/>
                  </a:lnTo>
                  <a:lnTo>
                    <a:pt x="232582" y="236945"/>
                  </a:lnTo>
                  <a:lnTo>
                    <a:pt x="252685" y="2332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Freeform 55"/>
          <p:cNvSpPr/>
          <p:nvPr/>
        </p:nvSpPr>
        <p:spPr>
          <a:xfrm>
            <a:off x="1179191" y="3167432"/>
            <a:ext cx="200043" cy="42115"/>
          </a:xfrm>
          <a:custGeom>
            <a:avLst/>
            <a:gdLst/>
            <a:ahLst/>
            <a:cxnLst/>
            <a:rect l="0" t="0" r="0" b="0"/>
            <a:pathLst>
              <a:path w="200043" h="42115">
                <a:moveTo>
                  <a:pt x="200042" y="0"/>
                </a:moveTo>
                <a:lnTo>
                  <a:pt x="191106" y="2867"/>
                </a:lnTo>
                <a:lnTo>
                  <a:pt x="181479" y="5009"/>
                </a:lnTo>
                <a:lnTo>
                  <a:pt x="170192" y="6617"/>
                </a:lnTo>
                <a:lnTo>
                  <a:pt x="157524" y="7970"/>
                </a:lnTo>
                <a:lnTo>
                  <a:pt x="144045" y="9467"/>
                </a:lnTo>
                <a:lnTo>
                  <a:pt x="130173" y="11318"/>
                </a:lnTo>
                <a:lnTo>
                  <a:pt x="116137" y="13558"/>
                </a:lnTo>
                <a:lnTo>
                  <a:pt x="102046" y="16138"/>
                </a:lnTo>
                <a:lnTo>
                  <a:pt x="87949" y="18988"/>
                </a:lnTo>
                <a:lnTo>
                  <a:pt x="74028" y="22037"/>
                </a:lnTo>
                <a:lnTo>
                  <a:pt x="60595" y="25230"/>
                </a:lnTo>
                <a:lnTo>
                  <a:pt x="47791" y="28518"/>
                </a:lnTo>
                <a:lnTo>
                  <a:pt x="36034" y="31720"/>
                </a:lnTo>
                <a:lnTo>
                  <a:pt x="24942" y="34830"/>
                </a:lnTo>
                <a:lnTo>
                  <a:pt x="13543" y="38120"/>
                </a:ln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0" name="Group 69"/>
          <p:cNvGrpSpPr/>
          <p:nvPr/>
        </p:nvGrpSpPr>
        <p:grpSpPr>
          <a:xfrm>
            <a:off x="1568746" y="2809463"/>
            <a:ext cx="2337327" cy="642240"/>
            <a:chOff x="1568746" y="2809463"/>
            <a:chExt cx="2337327" cy="642240"/>
          </a:xfrm>
        </p:grpSpPr>
        <p:sp>
          <p:nvSpPr>
            <p:cNvPr id="57" name="Freeform 56"/>
            <p:cNvSpPr/>
            <p:nvPr/>
          </p:nvSpPr>
          <p:spPr>
            <a:xfrm>
              <a:off x="1568746" y="2977919"/>
              <a:ext cx="14837" cy="473784"/>
            </a:xfrm>
            <a:custGeom>
              <a:avLst/>
              <a:gdLst/>
              <a:ahLst/>
              <a:cxnLst/>
              <a:rect l="0" t="0" r="0" b="0"/>
              <a:pathLst>
                <a:path w="14837" h="473784">
                  <a:moveTo>
                    <a:pt x="0" y="0"/>
                  </a:moveTo>
                  <a:lnTo>
                    <a:pt x="0" y="11937"/>
                  </a:lnTo>
                  <a:lnTo>
                    <a:pt x="0" y="24986"/>
                  </a:lnTo>
                  <a:lnTo>
                    <a:pt x="4" y="40465"/>
                  </a:lnTo>
                  <a:lnTo>
                    <a:pt x="177" y="57860"/>
                  </a:lnTo>
                  <a:lnTo>
                    <a:pt x="826" y="76172"/>
                  </a:lnTo>
                  <a:lnTo>
                    <a:pt x="2074" y="94722"/>
                  </a:lnTo>
                  <a:lnTo>
                    <a:pt x="3727" y="113193"/>
                  </a:lnTo>
                  <a:lnTo>
                    <a:pt x="5375" y="131487"/>
                  </a:lnTo>
                  <a:lnTo>
                    <a:pt x="6782" y="149596"/>
                  </a:lnTo>
                  <a:lnTo>
                    <a:pt x="8048" y="167550"/>
                  </a:lnTo>
                  <a:lnTo>
                    <a:pt x="9504" y="185385"/>
                  </a:lnTo>
                  <a:lnTo>
                    <a:pt x="11326" y="203126"/>
                  </a:lnTo>
                  <a:lnTo>
                    <a:pt x="13211" y="220638"/>
                  </a:lnTo>
                  <a:lnTo>
                    <a:pt x="14491" y="237630"/>
                  </a:lnTo>
                  <a:lnTo>
                    <a:pt x="14836" y="253986"/>
                  </a:lnTo>
                  <a:lnTo>
                    <a:pt x="14406" y="269751"/>
                  </a:lnTo>
                  <a:lnTo>
                    <a:pt x="13653" y="285030"/>
                  </a:lnTo>
                  <a:lnTo>
                    <a:pt x="12887" y="299950"/>
                  </a:lnTo>
                  <a:lnTo>
                    <a:pt x="12239" y="314938"/>
                  </a:lnTo>
                  <a:lnTo>
                    <a:pt x="11737" y="330686"/>
                  </a:lnTo>
                  <a:lnTo>
                    <a:pt x="11368" y="347507"/>
                  </a:lnTo>
                  <a:lnTo>
                    <a:pt x="11105" y="365213"/>
                  </a:lnTo>
                  <a:lnTo>
                    <a:pt x="10921" y="383324"/>
                  </a:lnTo>
                  <a:lnTo>
                    <a:pt x="10794" y="401484"/>
                  </a:lnTo>
                  <a:lnTo>
                    <a:pt x="10707" y="418789"/>
                  </a:lnTo>
                  <a:lnTo>
                    <a:pt x="10639" y="435416"/>
                  </a:lnTo>
                  <a:lnTo>
                    <a:pt x="10583" y="452821"/>
                  </a:lnTo>
                  <a:lnTo>
                    <a:pt x="10528" y="473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916186" y="2946334"/>
              <a:ext cx="21058" cy="494840"/>
            </a:xfrm>
            <a:custGeom>
              <a:avLst/>
              <a:gdLst/>
              <a:ahLst/>
              <a:cxnLst/>
              <a:rect l="0" t="0" r="0" b="0"/>
              <a:pathLst>
                <a:path w="21058" h="494840">
                  <a:moveTo>
                    <a:pt x="0" y="0"/>
                  </a:moveTo>
                  <a:lnTo>
                    <a:pt x="0" y="14803"/>
                  </a:lnTo>
                  <a:lnTo>
                    <a:pt x="0" y="29994"/>
                  </a:lnTo>
                  <a:lnTo>
                    <a:pt x="0" y="47072"/>
                  </a:lnTo>
                  <a:lnTo>
                    <a:pt x="0" y="65474"/>
                  </a:lnTo>
                  <a:lnTo>
                    <a:pt x="0" y="83987"/>
                  </a:lnTo>
                  <a:lnTo>
                    <a:pt x="5" y="101885"/>
                  </a:lnTo>
                  <a:lnTo>
                    <a:pt x="177" y="119118"/>
                  </a:lnTo>
                  <a:lnTo>
                    <a:pt x="826" y="136048"/>
                  </a:lnTo>
                  <a:lnTo>
                    <a:pt x="2074" y="152943"/>
                  </a:lnTo>
                  <a:lnTo>
                    <a:pt x="3727" y="169763"/>
                  </a:lnTo>
                  <a:lnTo>
                    <a:pt x="5375" y="186229"/>
                  </a:lnTo>
                  <a:lnTo>
                    <a:pt x="6778" y="202217"/>
                  </a:lnTo>
                  <a:lnTo>
                    <a:pt x="7871" y="218228"/>
                  </a:lnTo>
                  <a:lnTo>
                    <a:pt x="8679" y="235264"/>
                  </a:lnTo>
                  <a:lnTo>
                    <a:pt x="9257" y="253801"/>
                  </a:lnTo>
                  <a:lnTo>
                    <a:pt x="9662" y="273658"/>
                  </a:lnTo>
                  <a:lnTo>
                    <a:pt x="9941" y="294291"/>
                  </a:lnTo>
                  <a:lnTo>
                    <a:pt x="10133" y="315280"/>
                  </a:lnTo>
                  <a:lnTo>
                    <a:pt x="10262" y="336237"/>
                  </a:lnTo>
                  <a:lnTo>
                    <a:pt x="10350" y="356754"/>
                  </a:lnTo>
                  <a:lnTo>
                    <a:pt x="10414" y="376654"/>
                  </a:lnTo>
                  <a:lnTo>
                    <a:pt x="10626" y="395795"/>
                  </a:lnTo>
                  <a:lnTo>
                    <a:pt x="11301" y="413969"/>
                  </a:lnTo>
                  <a:lnTo>
                    <a:pt x="12567" y="431143"/>
                  </a:lnTo>
                  <a:lnTo>
                    <a:pt x="14241" y="446849"/>
                  </a:lnTo>
                  <a:lnTo>
                    <a:pt x="16076" y="461642"/>
                  </a:lnTo>
                  <a:lnTo>
                    <a:pt x="18238" y="476823"/>
                  </a:lnTo>
                  <a:lnTo>
                    <a:pt x="21057" y="494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744195" y="2956862"/>
              <a:ext cx="171992" cy="327571"/>
            </a:xfrm>
            <a:custGeom>
              <a:avLst/>
              <a:gdLst/>
              <a:ahLst/>
              <a:cxnLst/>
              <a:rect l="0" t="0" r="0" b="0"/>
              <a:pathLst>
                <a:path w="171992" h="327571">
                  <a:moveTo>
                    <a:pt x="171991" y="221099"/>
                  </a:moveTo>
                  <a:lnTo>
                    <a:pt x="166057" y="229833"/>
                  </a:lnTo>
                  <a:lnTo>
                    <a:pt x="159852" y="237540"/>
                  </a:lnTo>
                  <a:lnTo>
                    <a:pt x="152756" y="244942"/>
                  </a:lnTo>
                  <a:lnTo>
                    <a:pt x="144816" y="252203"/>
                  </a:lnTo>
                  <a:lnTo>
                    <a:pt x="136169" y="259382"/>
                  </a:lnTo>
                  <a:lnTo>
                    <a:pt x="126970" y="266507"/>
                  </a:lnTo>
                  <a:lnTo>
                    <a:pt x="117198" y="273597"/>
                  </a:lnTo>
                  <a:lnTo>
                    <a:pt x="106660" y="280664"/>
                  </a:lnTo>
                  <a:lnTo>
                    <a:pt x="95318" y="287710"/>
                  </a:lnTo>
                  <a:lnTo>
                    <a:pt x="83432" y="294578"/>
                  </a:lnTo>
                  <a:lnTo>
                    <a:pt x="71454" y="300963"/>
                  </a:lnTo>
                  <a:lnTo>
                    <a:pt x="59661" y="306743"/>
                  </a:lnTo>
                  <a:lnTo>
                    <a:pt x="48303" y="312115"/>
                  </a:lnTo>
                  <a:lnTo>
                    <a:pt x="37675" y="317490"/>
                  </a:lnTo>
                  <a:lnTo>
                    <a:pt x="27857" y="323062"/>
                  </a:lnTo>
                  <a:lnTo>
                    <a:pt x="18607" y="327235"/>
                  </a:lnTo>
                  <a:lnTo>
                    <a:pt x="10450" y="327570"/>
                  </a:lnTo>
                  <a:lnTo>
                    <a:pt x="4672" y="324037"/>
                  </a:lnTo>
                  <a:lnTo>
                    <a:pt x="1342" y="317419"/>
                  </a:lnTo>
                  <a:lnTo>
                    <a:pt x="0" y="308523"/>
                  </a:lnTo>
                  <a:lnTo>
                    <a:pt x="137" y="298008"/>
                  </a:lnTo>
                  <a:lnTo>
                    <a:pt x="1333" y="286366"/>
                  </a:lnTo>
                  <a:lnTo>
                    <a:pt x="3268" y="273952"/>
                  </a:lnTo>
                  <a:lnTo>
                    <a:pt x="5712" y="261177"/>
                  </a:lnTo>
                  <a:lnTo>
                    <a:pt x="8503" y="248520"/>
                  </a:lnTo>
                  <a:lnTo>
                    <a:pt x="11530" y="236217"/>
                  </a:lnTo>
                  <a:lnTo>
                    <a:pt x="14716" y="223988"/>
                  </a:lnTo>
                  <a:lnTo>
                    <a:pt x="18009" y="211169"/>
                  </a:lnTo>
                  <a:lnTo>
                    <a:pt x="21379" y="197432"/>
                  </a:lnTo>
                  <a:lnTo>
                    <a:pt x="24964" y="182932"/>
                  </a:lnTo>
                  <a:lnTo>
                    <a:pt x="29057" y="168119"/>
                  </a:lnTo>
                  <a:lnTo>
                    <a:pt x="33772" y="153296"/>
                  </a:lnTo>
                  <a:lnTo>
                    <a:pt x="38905" y="138426"/>
                  </a:lnTo>
                  <a:lnTo>
                    <a:pt x="44044" y="123231"/>
                  </a:lnTo>
                  <a:lnTo>
                    <a:pt x="48943" y="107574"/>
                  </a:lnTo>
                  <a:lnTo>
                    <a:pt x="53537" y="91790"/>
                  </a:lnTo>
                  <a:lnTo>
                    <a:pt x="57849" y="76566"/>
                  </a:lnTo>
                  <a:lnTo>
                    <a:pt x="61928" y="62259"/>
                  </a:lnTo>
                  <a:lnTo>
                    <a:pt x="65680" y="49140"/>
                  </a:lnTo>
                  <a:lnTo>
                    <a:pt x="69227" y="36169"/>
                  </a:lnTo>
                  <a:lnTo>
                    <a:pt x="72882" y="21092"/>
                  </a:lnTo>
                  <a:lnTo>
                    <a:pt x="7723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316269" y="3126854"/>
              <a:ext cx="252685" cy="198507"/>
            </a:xfrm>
            <a:custGeom>
              <a:avLst/>
              <a:gdLst/>
              <a:ahLst/>
              <a:cxnLst/>
              <a:rect l="0" t="0" r="0" b="0"/>
              <a:pathLst>
                <a:path w="252685" h="198507">
                  <a:moveTo>
                    <a:pt x="0" y="93221"/>
                  </a:moveTo>
                  <a:lnTo>
                    <a:pt x="67" y="105022"/>
                  </a:lnTo>
                  <a:lnTo>
                    <a:pt x="707" y="116792"/>
                  </a:lnTo>
                  <a:lnTo>
                    <a:pt x="1999" y="129682"/>
                  </a:lnTo>
                  <a:lnTo>
                    <a:pt x="3686" y="143530"/>
                  </a:lnTo>
                  <a:lnTo>
                    <a:pt x="5354" y="157858"/>
                  </a:lnTo>
                  <a:lnTo>
                    <a:pt x="6748" y="172242"/>
                  </a:lnTo>
                  <a:lnTo>
                    <a:pt x="7126" y="183492"/>
                  </a:lnTo>
                  <a:lnTo>
                    <a:pt x="6106" y="187349"/>
                  </a:lnTo>
                  <a:lnTo>
                    <a:pt x="4701" y="184346"/>
                  </a:lnTo>
                  <a:lnTo>
                    <a:pt x="3432" y="176415"/>
                  </a:lnTo>
                  <a:lnTo>
                    <a:pt x="2432" y="165356"/>
                  </a:lnTo>
                  <a:lnTo>
                    <a:pt x="1692" y="152609"/>
                  </a:lnTo>
                  <a:lnTo>
                    <a:pt x="1167" y="139056"/>
                  </a:lnTo>
                  <a:lnTo>
                    <a:pt x="969" y="125317"/>
                  </a:lnTo>
                  <a:lnTo>
                    <a:pt x="1362" y="111912"/>
                  </a:lnTo>
                  <a:lnTo>
                    <a:pt x="2445" y="99073"/>
                  </a:lnTo>
                  <a:lnTo>
                    <a:pt x="4325" y="86971"/>
                  </a:lnTo>
                  <a:lnTo>
                    <a:pt x="7190" y="75824"/>
                  </a:lnTo>
                  <a:lnTo>
                    <a:pt x="11050" y="65658"/>
                  </a:lnTo>
                  <a:lnTo>
                    <a:pt x="15930" y="56505"/>
                  </a:lnTo>
                  <a:lnTo>
                    <a:pt x="21955" y="48495"/>
                  </a:lnTo>
                  <a:lnTo>
                    <a:pt x="29078" y="41599"/>
                  </a:lnTo>
                  <a:lnTo>
                    <a:pt x="36961" y="36136"/>
                  </a:lnTo>
                  <a:lnTo>
                    <a:pt x="45091" y="32820"/>
                  </a:lnTo>
                  <a:lnTo>
                    <a:pt x="53148" y="31862"/>
                  </a:lnTo>
                  <a:lnTo>
                    <a:pt x="61014" y="33337"/>
                  </a:lnTo>
                  <a:lnTo>
                    <a:pt x="68675" y="37443"/>
                  </a:lnTo>
                  <a:lnTo>
                    <a:pt x="76157" y="44017"/>
                  </a:lnTo>
                  <a:lnTo>
                    <a:pt x="83333" y="52481"/>
                  </a:lnTo>
                  <a:lnTo>
                    <a:pt x="89934" y="62054"/>
                  </a:lnTo>
                  <a:lnTo>
                    <a:pt x="95846" y="72115"/>
                  </a:lnTo>
                  <a:lnTo>
                    <a:pt x="100726" y="79789"/>
                  </a:lnTo>
                  <a:lnTo>
                    <a:pt x="104250" y="81808"/>
                  </a:lnTo>
                  <a:lnTo>
                    <a:pt x="106913" y="79256"/>
                  </a:lnTo>
                  <a:lnTo>
                    <a:pt x="109313" y="73739"/>
                  </a:lnTo>
                  <a:lnTo>
                    <a:pt x="111786" y="66378"/>
                  </a:lnTo>
                  <a:lnTo>
                    <a:pt x="114455" y="57874"/>
                  </a:lnTo>
                  <a:lnTo>
                    <a:pt x="117497" y="48819"/>
                  </a:lnTo>
                  <a:lnTo>
                    <a:pt x="121190" y="39783"/>
                  </a:lnTo>
                  <a:lnTo>
                    <a:pt x="125629" y="31064"/>
                  </a:lnTo>
                  <a:lnTo>
                    <a:pt x="130908" y="22895"/>
                  </a:lnTo>
                  <a:lnTo>
                    <a:pt x="137205" y="15551"/>
                  </a:lnTo>
                  <a:lnTo>
                    <a:pt x="144512" y="9103"/>
                  </a:lnTo>
                  <a:lnTo>
                    <a:pt x="152521" y="3941"/>
                  </a:lnTo>
                  <a:lnTo>
                    <a:pt x="160734" y="828"/>
                  </a:lnTo>
                  <a:lnTo>
                    <a:pt x="168847" y="0"/>
                  </a:lnTo>
                  <a:lnTo>
                    <a:pt x="176751" y="1393"/>
                  </a:lnTo>
                  <a:lnTo>
                    <a:pt x="184438" y="4911"/>
                  </a:lnTo>
                  <a:lnTo>
                    <a:pt x="191936" y="10281"/>
                  </a:lnTo>
                  <a:lnTo>
                    <a:pt x="199125" y="17291"/>
                  </a:lnTo>
                  <a:lnTo>
                    <a:pt x="205733" y="25883"/>
                  </a:lnTo>
                  <a:lnTo>
                    <a:pt x="211661" y="35883"/>
                  </a:lnTo>
                  <a:lnTo>
                    <a:pt x="216966" y="47190"/>
                  </a:lnTo>
                  <a:lnTo>
                    <a:pt x="221763" y="59834"/>
                  </a:lnTo>
                  <a:lnTo>
                    <a:pt x="226177" y="73703"/>
                  </a:lnTo>
                  <a:lnTo>
                    <a:pt x="230311" y="88254"/>
                  </a:lnTo>
                  <a:lnTo>
                    <a:pt x="234249" y="102633"/>
                  </a:lnTo>
                  <a:lnTo>
                    <a:pt x="238044" y="116375"/>
                  </a:lnTo>
                  <a:lnTo>
                    <a:pt x="241590" y="129510"/>
                  </a:lnTo>
                  <a:lnTo>
                    <a:pt x="244969" y="143981"/>
                  </a:lnTo>
                  <a:lnTo>
                    <a:pt x="248479" y="164407"/>
                  </a:lnTo>
                  <a:lnTo>
                    <a:pt x="252684" y="1985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626255" y="3135314"/>
              <a:ext cx="205911" cy="156583"/>
            </a:xfrm>
            <a:custGeom>
              <a:avLst/>
              <a:gdLst/>
              <a:ahLst/>
              <a:cxnLst/>
              <a:rect l="0" t="0" r="0" b="0"/>
              <a:pathLst>
                <a:path w="205911" h="156583">
                  <a:moveTo>
                    <a:pt x="47983" y="116346"/>
                  </a:moveTo>
                  <a:lnTo>
                    <a:pt x="53850" y="110411"/>
                  </a:lnTo>
                  <a:lnTo>
                    <a:pt x="59415" y="104207"/>
                  </a:lnTo>
                  <a:lnTo>
                    <a:pt x="65205" y="97106"/>
                  </a:lnTo>
                  <a:lnTo>
                    <a:pt x="70940" y="88993"/>
                  </a:lnTo>
                  <a:lnTo>
                    <a:pt x="75973" y="79699"/>
                  </a:lnTo>
                  <a:lnTo>
                    <a:pt x="79986" y="69255"/>
                  </a:lnTo>
                  <a:lnTo>
                    <a:pt x="82665" y="58003"/>
                  </a:lnTo>
                  <a:lnTo>
                    <a:pt x="83558" y="46465"/>
                  </a:lnTo>
                  <a:lnTo>
                    <a:pt x="82588" y="34983"/>
                  </a:lnTo>
                  <a:lnTo>
                    <a:pt x="79664" y="24176"/>
                  </a:lnTo>
                  <a:lnTo>
                    <a:pt x="74510" y="14983"/>
                  </a:lnTo>
                  <a:lnTo>
                    <a:pt x="67202" y="7779"/>
                  </a:lnTo>
                  <a:lnTo>
                    <a:pt x="58399" y="2758"/>
                  </a:lnTo>
                  <a:lnTo>
                    <a:pt x="49122" y="196"/>
                  </a:lnTo>
                  <a:lnTo>
                    <a:pt x="40007" y="0"/>
                  </a:lnTo>
                  <a:lnTo>
                    <a:pt x="31450" y="2121"/>
                  </a:lnTo>
                  <a:lnTo>
                    <a:pt x="23784" y="6725"/>
                  </a:lnTo>
                  <a:lnTo>
                    <a:pt x="17081" y="13675"/>
                  </a:lnTo>
                  <a:lnTo>
                    <a:pt x="11394" y="22746"/>
                  </a:lnTo>
                  <a:lnTo>
                    <a:pt x="6857" y="33799"/>
                  </a:lnTo>
                  <a:lnTo>
                    <a:pt x="3434" y="46556"/>
                  </a:lnTo>
                  <a:lnTo>
                    <a:pt x="1116" y="60340"/>
                  </a:lnTo>
                  <a:lnTo>
                    <a:pt x="0" y="74197"/>
                  </a:lnTo>
                  <a:lnTo>
                    <a:pt x="29" y="87581"/>
                  </a:lnTo>
                  <a:lnTo>
                    <a:pt x="1184" y="100174"/>
                  </a:lnTo>
                  <a:lnTo>
                    <a:pt x="3554" y="111713"/>
                  </a:lnTo>
                  <a:lnTo>
                    <a:pt x="7078" y="122172"/>
                  </a:lnTo>
                  <a:lnTo>
                    <a:pt x="11732" y="131535"/>
                  </a:lnTo>
                  <a:lnTo>
                    <a:pt x="17604" y="139695"/>
                  </a:lnTo>
                  <a:lnTo>
                    <a:pt x="24630" y="146694"/>
                  </a:lnTo>
                  <a:lnTo>
                    <a:pt x="32617" y="152228"/>
                  </a:lnTo>
                  <a:lnTo>
                    <a:pt x="41349" y="155591"/>
                  </a:lnTo>
                  <a:lnTo>
                    <a:pt x="50620" y="156582"/>
                  </a:lnTo>
                  <a:lnTo>
                    <a:pt x="59945" y="155128"/>
                  </a:lnTo>
                  <a:lnTo>
                    <a:pt x="68593" y="151037"/>
                  </a:lnTo>
                  <a:lnTo>
                    <a:pt x="76219" y="144473"/>
                  </a:lnTo>
                  <a:lnTo>
                    <a:pt x="82830" y="136016"/>
                  </a:lnTo>
                  <a:lnTo>
                    <a:pt x="88586" y="126448"/>
                  </a:lnTo>
                  <a:lnTo>
                    <a:pt x="93678" y="116312"/>
                  </a:lnTo>
                  <a:lnTo>
                    <a:pt x="98116" y="105748"/>
                  </a:lnTo>
                  <a:lnTo>
                    <a:pt x="101734" y="94599"/>
                  </a:lnTo>
                  <a:lnTo>
                    <a:pt x="104518" y="82896"/>
                  </a:lnTo>
                  <a:lnTo>
                    <a:pt x="107056" y="73947"/>
                  </a:lnTo>
                  <a:lnTo>
                    <a:pt x="110099" y="71398"/>
                  </a:lnTo>
                  <a:lnTo>
                    <a:pt x="113751" y="73258"/>
                  </a:lnTo>
                  <a:lnTo>
                    <a:pt x="118413" y="77196"/>
                  </a:lnTo>
                  <a:lnTo>
                    <a:pt x="124680" y="81454"/>
                  </a:lnTo>
                  <a:lnTo>
                    <a:pt x="132709" y="85163"/>
                  </a:lnTo>
                  <a:lnTo>
                    <a:pt x="142147" y="87745"/>
                  </a:lnTo>
                  <a:lnTo>
                    <a:pt x="152374" y="88624"/>
                  </a:lnTo>
                  <a:lnTo>
                    <a:pt x="162930" y="87690"/>
                  </a:lnTo>
                  <a:lnTo>
                    <a:pt x="173134" y="85466"/>
                  </a:lnTo>
                  <a:lnTo>
                    <a:pt x="182994" y="82692"/>
                  </a:lnTo>
                  <a:lnTo>
                    <a:pt x="193369" y="79123"/>
                  </a:lnTo>
                  <a:lnTo>
                    <a:pt x="205910" y="742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853222" y="2841049"/>
              <a:ext cx="42115" cy="410612"/>
            </a:xfrm>
            <a:custGeom>
              <a:avLst/>
              <a:gdLst/>
              <a:ahLst/>
              <a:cxnLst/>
              <a:rect l="0" t="0" r="0" b="0"/>
              <a:pathLst>
                <a:path w="42115" h="410612">
                  <a:moveTo>
                    <a:pt x="0" y="0"/>
                  </a:moveTo>
                  <a:lnTo>
                    <a:pt x="67" y="14803"/>
                  </a:lnTo>
                  <a:lnTo>
                    <a:pt x="708" y="29994"/>
                  </a:lnTo>
                  <a:lnTo>
                    <a:pt x="2000" y="47071"/>
                  </a:lnTo>
                  <a:lnTo>
                    <a:pt x="3687" y="65474"/>
                  </a:lnTo>
                  <a:lnTo>
                    <a:pt x="5355" y="83987"/>
                  </a:lnTo>
                  <a:lnTo>
                    <a:pt x="6773" y="101880"/>
                  </a:lnTo>
                  <a:lnTo>
                    <a:pt x="8043" y="118941"/>
                  </a:lnTo>
                  <a:lnTo>
                    <a:pt x="9502" y="135222"/>
                  </a:lnTo>
                  <a:lnTo>
                    <a:pt x="11330" y="150869"/>
                  </a:lnTo>
                  <a:lnTo>
                    <a:pt x="13389" y="166035"/>
                  </a:lnTo>
                  <a:lnTo>
                    <a:pt x="15317" y="180853"/>
                  </a:lnTo>
                  <a:lnTo>
                    <a:pt x="16911" y="195425"/>
                  </a:lnTo>
                  <a:lnTo>
                    <a:pt x="18133" y="209825"/>
                  </a:lnTo>
                  <a:lnTo>
                    <a:pt x="19029" y="224108"/>
                  </a:lnTo>
                  <a:lnTo>
                    <a:pt x="19671" y="238315"/>
                  </a:lnTo>
                  <a:lnTo>
                    <a:pt x="20288" y="252637"/>
                  </a:lnTo>
                  <a:lnTo>
                    <a:pt x="21243" y="267398"/>
                  </a:lnTo>
                  <a:lnTo>
                    <a:pt x="22705" y="282734"/>
                  </a:lnTo>
                  <a:lnTo>
                    <a:pt x="24672" y="298458"/>
                  </a:lnTo>
                  <a:lnTo>
                    <a:pt x="27064" y="314167"/>
                  </a:lnTo>
                  <a:lnTo>
                    <a:pt x="29780" y="329613"/>
                  </a:lnTo>
                  <a:lnTo>
                    <a:pt x="32579" y="344517"/>
                  </a:lnTo>
                  <a:lnTo>
                    <a:pt x="35368" y="360155"/>
                  </a:lnTo>
                  <a:lnTo>
                    <a:pt x="38388" y="380134"/>
                  </a:lnTo>
                  <a:lnTo>
                    <a:pt x="42114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716352" y="2997783"/>
              <a:ext cx="294799" cy="85422"/>
            </a:xfrm>
            <a:custGeom>
              <a:avLst/>
              <a:gdLst/>
              <a:ahLst/>
              <a:cxnLst/>
              <a:rect l="0" t="0" r="0" b="0"/>
              <a:pathLst>
                <a:path w="294799" h="85422">
                  <a:moveTo>
                    <a:pt x="294798" y="11722"/>
                  </a:moveTo>
                  <a:lnTo>
                    <a:pt x="288863" y="6055"/>
                  </a:lnTo>
                  <a:lnTo>
                    <a:pt x="282659" y="2411"/>
                  </a:lnTo>
                  <a:lnTo>
                    <a:pt x="275558" y="502"/>
                  </a:lnTo>
                  <a:lnTo>
                    <a:pt x="267445" y="0"/>
                  </a:lnTo>
                  <a:lnTo>
                    <a:pt x="258150" y="619"/>
                  </a:lnTo>
                  <a:lnTo>
                    <a:pt x="247703" y="2091"/>
                  </a:lnTo>
                  <a:lnTo>
                    <a:pt x="236278" y="4186"/>
                  </a:lnTo>
                  <a:lnTo>
                    <a:pt x="224091" y="6725"/>
                  </a:lnTo>
                  <a:lnTo>
                    <a:pt x="211347" y="9574"/>
                  </a:lnTo>
                  <a:lnTo>
                    <a:pt x="198368" y="12636"/>
                  </a:lnTo>
                  <a:lnTo>
                    <a:pt x="185583" y="15844"/>
                  </a:lnTo>
                  <a:lnTo>
                    <a:pt x="173207" y="19151"/>
                  </a:lnTo>
                  <a:lnTo>
                    <a:pt x="161271" y="22525"/>
                  </a:lnTo>
                  <a:lnTo>
                    <a:pt x="149715" y="25943"/>
                  </a:lnTo>
                  <a:lnTo>
                    <a:pt x="138453" y="29391"/>
                  </a:lnTo>
                  <a:lnTo>
                    <a:pt x="127244" y="32861"/>
                  </a:lnTo>
                  <a:lnTo>
                    <a:pt x="115718" y="36343"/>
                  </a:lnTo>
                  <a:lnTo>
                    <a:pt x="103697" y="39834"/>
                  </a:lnTo>
                  <a:lnTo>
                    <a:pt x="91182" y="43332"/>
                  </a:lnTo>
                  <a:lnTo>
                    <a:pt x="78249" y="46833"/>
                  </a:lnTo>
                  <a:lnTo>
                    <a:pt x="65004" y="50342"/>
                  </a:lnTo>
                  <a:lnTo>
                    <a:pt x="51950" y="54090"/>
                  </a:lnTo>
                  <a:lnTo>
                    <a:pt x="38581" y="59116"/>
                  </a:lnTo>
                  <a:lnTo>
                    <a:pt x="22606" y="68094"/>
                  </a:lnTo>
                  <a:lnTo>
                    <a:pt x="0" y="854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005221" y="3030562"/>
              <a:ext cx="174386" cy="188142"/>
            </a:xfrm>
            <a:custGeom>
              <a:avLst/>
              <a:gdLst/>
              <a:ahLst/>
              <a:cxnLst/>
              <a:rect l="0" t="0" r="0" b="0"/>
              <a:pathLst>
                <a:path w="174386" h="188142">
                  <a:moveTo>
                    <a:pt x="100685" y="0"/>
                  </a:moveTo>
                  <a:lnTo>
                    <a:pt x="89017" y="134"/>
                  </a:lnTo>
                  <a:lnTo>
                    <a:pt x="78528" y="1414"/>
                  </a:lnTo>
                  <a:lnTo>
                    <a:pt x="68231" y="4007"/>
                  </a:lnTo>
                  <a:lnTo>
                    <a:pt x="58103" y="7727"/>
                  </a:lnTo>
                  <a:lnTo>
                    <a:pt x="48408" y="12360"/>
                  </a:lnTo>
                  <a:lnTo>
                    <a:pt x="39276" y="17702"/>
                  </a:lnTo>
                  <a:lnTo>
                    <a:pt x="30846" y="23895"/>
                  </a:lnTo>
                  <a:lnTo>
                    <a:pt x="23333" y="31406"/>
                  </a:lnTo>
                  <a:lnTo>
                    <a:pt x="16767" y="40383"/>
                  </a:lnTo>
                  <a:lnTo>
                    <a:pt x="11188" y="50682"/>
                  </a:lnTo>
                  <a:lnTo>
                    <a:pt x="6732" y="62044"/>
                  </a:lnTo>
                  <a:lnTo>
                    <a:pt x="3367" y="74202"/>
                  </a:lnTo>
                  <a:lnTo>
                    <a:pt x="1088" y="86772"/>
                  </a:lnTo>
                  <a:lnTo>
                    <a:pt x="0" y="99276"/>
                  </a:lnTo>
                  <a:lnTo>
                    <a:pt x="49" y="111455"/>
                  </a:lnTo>
                  <a:lnTo>
                    <a:pt x="1217" y="123088"/>
                  </a:lnTo>
                  <a:lnTo>
                    <a:pt x="3595" y="133908"/>
                  </a:lnTo>
                  <a:lnTo>
                    <a:pt x="7125" y="143853"/>
                  </a:lnTo>
                  <a:lnTo>
                    <a:pt x="11783" y="153024"/>
                  </a:lnTo>
                  <a:lnTo>
                    <a:pt x="17659" y="161579"/>
                  </a:lnTo>
                  <a:lnTo>
                    <a:pt x="24690" y="169658"/>
                  </a:lnTo>
                  <a:lnTo>
                    <a:pt x="32852" y="176899"/>
                  </a:lnTo>
                  <a:lnTo>
                    <a:pt x="42233" y="182479"/>
                  </a:lnTo>
                  <a:lnTo>
                    <a:pt x="52762" y="186081"/>
                  </a:lnTo>
                  <a:lnTo>
                    <a:pt x="64086" y="187856"/>
                  </a:lnTo>
                  <a:lnTo>
                    <a:pt x="75679" y="188141"/>
                  </a:lnTo>
                  <a:lnTo>
                    <a:pt x="87210" y="187292"/>
                  </a:lnTo>
                  <a:lnTo>
                    <a:pt x="98392" y="185453"/>
                  </a:lnTo>
                  <a:lnTo>
                    <a:pt x="108901" y="182558"/>
                  </a:lnTo>
                  <a:lnTo>
                    <a:pt x="118634" y="178652"/>
                  </a:lnTo>
                  <a:lnTo>
                    <a:pt x="127662" y="173897"/>
                  </a:lnTo>
                  <a:lnTo>
                    <a:pt x="136120" y="168481"/>
                  </a:lnTo>
                  <a:lnTo>
                    <a:pt x="144138" y="162588"/>
                  </a:lnTo>
                  <a:lnTo>
                    <a:pt x="151534" y="156658"/>
                  </a:lnTo>
                  <a:lnTo>
                    <a:pt x="158537" y="150815"/>
                  </a:lnTo>
                  <a:lnTo>
                    <a:pt x="165765" y="144549"/>
                  </a:lnTo>
                  <a:lnTo>
                    <a:pt x="174385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196055" y="2809463"/>
              <a:ext cx="194122" cy="323895"/>
            </a:xfrm>
            <a:custGeom>
              <a:avLst/>
              <a:gdLst/>
              <a:ahLst/>
              <a:cxnLst/>
              <a:rect l="0" t="0" r="0" b="0"/>
              <a:pathLst>
                <a:path w="194122" h="323895">
                  <a:moveTo>
                    <a:pt x="4608" y="0"/>
                  </a:moveTo>
                  <a:lnTo>
                    <a:pt x="1808" y="11869"/>
                  </a:lnTo>
                  <a:lnTo>
                    <a:pt x="306" y="24279"/>
                  </a:lnTo>
                  <a:lnTo>
                    <a:pt x="0" y="38470"/>
                  </a:lnTo>
                  <a:lnTo>
                    <a:pt x="679" y="54351"/>
                  </a:lnTo>
                  <a:lnTo>
                    <a:pt x="2147" y="71644"/>
                  </a:lnTo>
                  <a:lnTo>
                    <a:pt x="4216" y="90023"/>
                  </a:lnTo>
                  <a:lnTo>
                    <a:pt x="6725" y="108877"/>
                  </a:lnTo>
                  <a:lnTo>
                    <a:pt x="9548" y="127360"/>
                  </a:lnTo>
                  <a:lnTo>
                    <a:pt x="12590" y="145049"/>
                  </a:lnTo>
                  <a:lnTo>
                    <a:pt x="15783" y="162210"/>
                  </a:lnTo>
                  <a:lnTo>
                    <a:pt x="19079" y="179572"/>
                  </a:lnTo>
                  <a:lnTo>
                    <a:pt x="22446" y="197552"/>
                  </a:lnTo>
                  <a:lnTo>
                    <a:pt x="25859" y="216071"/>
                  </a:lnTo>
                  <a:lnTo>
                    <a:pt x="29304" y="234743"/>
                  </a:lnTo>
                  <a:lnTo>
                    <a:pt x="32766" y="253306"/>
                  </a:lnTo>
                  <a:lnTo>
                    <a:pt x="36074" y="271501"/>
                  </a:lnTo>
                  <a:lnTo>
                    <a:pt x="38916" y="289017"/>
                  </a:lnTo>
                  <a:lnTo>
                    <a:pt x="41162" y="305676"/>
                  </a:lnTo>
                  <a:lnTo>
                    <a:pt x="42945" y="318605"/>
                  </a:lnTo>
                  <a:lnTo>
                    <a:pt x="44354" y="323894"/>
                  </a:lnTo>
                  <a:lnTo>
                    <a:pt x="45289" y="322356"/>
                  </a:lnTo>
                  <a:lnTo>
                    <a:pt x="45860" y="316167"/>
                  </a:lnTo>
                  <a:lnTo>
                    <a:pt x="46370" y="307221"/>
                  </a:lnTo>
                  <a:lnTo>
                    <a:pt x="47220" y="296942"/>
                  </a:lnTo>
                  <a:lnTo>
                    <a:pt x="48595" y="286144"/>
                  </a:lnTo>
                  <a:lnTo>
                    <a:pt x="50495" y="275212"/>
                  </a:lnTo>
                  <a:lnTo>
                    <a:pt x="52838" y="264303"/>
                  </a:lnTo>
                  <a:lnTo>
                    <a:pt x="55533" y="253474"/>
                  </a:lnTo>
                  <a:lnTo>
                    <a:pt x="58816" y="243057"/>
                  </a:lnTo>
                  <a:lnTo>
                    <a:pt x="63229" y="233656"/>
                  </a:lnTo>
                  <a:lnTo>
                    <a:pt x="68979" y="225524"/>
                  </a:lnTo>
                  <a:lnTo>
                    <a:pt x="75958" y="218910"/>
                  </a:lnTo>
                  <a:lnTo>
                    <a:pt x="83939" y="214214"/>
                  </a:lnTo>
                  <a:lnTo>
                    <a:pt x="92669" y="211474"/>
                  </a:lnTo>
                  <a:lnTo>
                    <a:pt x="101615" y="210752"/>
                  </a:lnTo>
                  <a:lnTo>
                    <a:pt x="109999" y="212305"/>
                  </a:lnTo>
                  <a:lnTo>
                    <a:pt x="117451" y="216047"/>
                  </a:lnTo>
                  <a:lnTo>
                    <a:pt x="124112" y="221472"/>
                  </a:lnTo>
                  <a:lnTo>
                    <a:pt x="130434" y="227859"/>
                  </a:lnTo>
                  <a:lnTo>
                    <a:pt x="136723" y="234709"/>
                  </a:lnTo>
                  <a:lnTo>
                    <a:pt x="142949" y="241915"/>
                  </a:lnTo>
                  <a:lnTo>
                    <a:pt x="148839" y="249657"/>
                  </a:lnTo>
                  <a:lnTo>
                    <a:pt x="154249" y="258012"/>
                  </a:lnTo>
                  <a:lnTo>
                    <a:pt x="159188" y="266928"/>
                  </a:lnTo>
                  <a:lnTo>
                    <a:pt x="163732" y="276299"/>
                  </a:lnTo>
                  <a:lnTo>
                    <a:pt x="168030" y="285972"/>
                  </a:lnTo>
                  <a:lnTo>
                    <a:pt x="172950" y="295232"/>
                  </a:lnTo>
                  <a:lnTo>
                    <a:pt x="180521" y="302539"/>
                  </a:lnTo>
                  <a:lnTo>
                    <a:pt x="194121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421761" y="3030562"/>
              <a:ext cx="52644" cy="105286"/>
            </a:xfrm>
            <a:custGeom>
              <a:avLst/>
              <a:gdLst/>
              <a:ahLst/>
              <a:cxnLst/>
              <a:rect l="0" t="0" r="0" b="0"/>
              <a:pathLst>
                <a:path w="52644" h="105286">
                  <a:moveTo>
                    <a:pt x="0" y="0"/>
                  </a:moveTo>
                  <a:lnTo>
                    <a:pt x="5801" y="5935"/>
                  </a:lnTo>
                  <a:lnTo>
                    <a:pt x="10725" y="12139"/>
                  </a:lnTo>
                  <a:lnTo>
                    <a:pt x="15228" y="19235"/>
                  </a:lnTo>
                  <a:lnTo>
                    <a:pt x="19449" y="27175"/>
                  </a:lnTo>
                  <a:lnTo>
                    <a:pt x="23462" y="35822"/>
                  </a:lnTo>
                  <a:lnTo>
                    <a:pt x="27324" y="45016"/>
                  </a:lnTo>
                  <a:lnTo>
                    <a:pt x="31076" y="54615"/>
                  </a:lnTo>
                  <a:lnTo>
                    <a:pt x="34752" y="64505"/>
                  </a:lnTo>
                  <a:lnTo>
                    <a:pt x="38388" y="74597"/>
                  </a:lnTo>
                  <a:lnTo>
                    <a:pt x="42191" y="84783"/>
                  </a:lnTo>
                  <a:lnTo>
                    <a:pt x="46664" y="95029"/>
                  </a:lnTo>
                  <a:lnTo>
                    <a:pt x="52643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421761" y="2935805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0" y="0"/>
                  </a:moveTo>
                  <a:lnTo>
                    <a:pt x="6239" y="6239"/>
                  </a:lnTo>
                  <a:lnTo>
                    <a:pt x="11179" y="11179"/>
                  </a:lnTo>
                  <a:lnTo>
                    <a:pt x="21057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527046" y="2928135"/>
              <a:ext cx="178986" cy="186655"/>
            </a:xfrm>
            <a:custGeom>
              <a:avLst/>
              <a:gdLst/>
              <a:ahLst/>
              <a:cxnLst/>
              <a:rect l="0" t="0" r="0" b="0"/>
              <a:pathLst>
                <a:path w="178986" h="186655">
                  <a:moveTo>
                    <a:pt x="0" y="102427"/>
                  </a:moveTo>
                  <a:lnTo>
                    <a:pt x="5868" y="114095"/>
                  </a:lnTo>
                  <a:lnTo>
                    <a:pt x="11432" y="124584"/>
                  </a:lnTo>
                  <a:lnTo>
                    <a:pt x="17185" y="134811"/>
                  </a:lnTo>
                  <a:lnTo>
                    <a:pt x="21535" y="142354"/>
                  </a:lnTo>
                  <a:lnTo>
                    <a:pt x="22688" y="144139"/>
                  </a:lnTo>
                  <a:lnTo>
                    <a:pt x="21667" y="141402"/>
                  </a:lnTo>
                  <a:lnTo>
                    <a:pt x="19473" y="135768"/>
                  </a:lnTo>
                  <a:lnTo>
                    <a:pt x="16665" y="128335"/>
                  </a:lnTo>
                  <a:lnTo>
                    <a:pt x="13544" y="119780"/>
                  </a:lnTo>
                  <a:lnTo>
                    <a:pt x="10590" y="110354"/>
                  </a:lnTo>
                  <a:lnTo>
                    <a:pt x="8496" y="100006"/>
                  </a:lnTo>
                  <a:lnTo>
                    <a:pt x="7561" y="88771"/>
                  </a:lnTo>
                  <a:lnTo>
                    <a:pt x="7744" y="76946"/>
                  </a:lnTo>
                  <a:lnTo>
                    <a:pt x="8851" y="65004"/>
                  </a:lnTo>
                  <a:lnTo>
                    <a:pt x="10673" y="53232"/>
                  </a:lnTo>
                  <a:lnTo>
                    <a:pt x="13183" y="41887"/>
                  </a:lnTo>
                  <a:lnTo>
                    <a:pt x="16536" y="31267"/>
                  </a:lnTo>
                  <a:lnTo>
                    <a:pt x="20757" y="21473"/>
                  </a:lnTo>
                  <a:lnTo>
                    <a:pt x="25894" y="12913"/>
                  </a:lnTo>
                  <a:lnTo>
                    <a:pt x="32099" y="6367"/>
                  </a:lnTo>
                  <a:lnTo>
                    <a:pt x="39346" y="2081"/>
                  </a:lnTo>
                  <a:lnTo>
                    <a:pt x="47315" y="0"/>
                  </a:lnTo>
                  <a:lnTo>
                    <a:pt x="55501" y="32"/>
                  </a:lnTo>
                  <a:lnTo>
                    <a:pt x="63603" y="1908"/>
                  </a:lnTo>
                  <a:lnTo>
                    <a:pt x="71667" y="5419"/>
                  </a:lnTo>
                  <a:lnTo>
                    <a:pt x="79995" y="10508"/>
                  </a:lnTo>
                  <a:lnTo>
                    <a:pt x="88741" y="17004"/>
                  </a:lnTo>
                  <a:lnTo>
                    <a:pt x="97752" y="24804"/>
                  </a:lnTo>
                  <a:lnTo>
                    <a:pt x="106653" y="33941"/>
                  </a:lnTo>
                  <a:lnTo>
                    <a:pt x="115232" y="44306"/>
                  </a:lnTo>
                  <a:lnTo>
                    <a:pt x="123281" y="55520"/>
                  </a:lnTo>
                  <a:lnTo>
                    <a:pt x="130534" y="67039"/>
                  </a:lnTo>
                  <a:lnTo>
                    <a:pt x="136928" y="78526"/>
                  </a:lnTo>
                  <a:lnTo>
                    <a:pt x="142560" y="89848"/>
                  </a:lnTo>
                  <a:lnTo>
                    <a:pt x="147585" y="100983"/>
                  </a:lnTo>
                  <a:lnTo>
                    <a:pt x="152155" y="111955"/>
                  </a:lnTo>
                  <a:lnTo>
                    <a:pt x="156395" y="122798"/>
                  </a:lnTo>
                  <a:lnTo>
                    <a:pt x="160404" y="133546"/>
                  </a:lnTo>
                  <a:lnTo>
                    <a:pt x="164247" y="144212"/>
                  </a:lnTo>
                  <a:lnTo>
                    <a:pt x="167825" y="154361"/>
                  </a:lnTo>
                  <a:lnTo>
                    <a:pt x="171229" y="164117"/>
                  </a:lnTo>
                  <a:lnTo>
                    <a:pt x="174760" y="174336"/>
                  </a:lnTo>
                  <a:lnTo>
                    <a:pt x="178985" y="1866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722548" y="2937713"/>
              <a:ext cx="183525" cy="486019"/>
            </a:xfrm>
            <a:custGeom>
              <a:avLst/>
              <a:gdLst/>
              <a:ahLst/>
              <a:cxnLst/>
              <a:rect l="0" t="0" r="0" b="0"/>
              <a:pathLst>
                <a:path w="183525" h="486019">
                  <a:moveTo>
                    <a:pt x="109825" y="103377"/>
                  </a:moveTo>
                  <a:lnTo>
                    <a:pt x="112691" y="94509"/>
                  </a:lnTo>
                  <a:lnTo>
                    <a:pt x="114834" y="85523"/>
                  </a:lnTo>
                  <a:lnTo>
                    <a:pt x="116427" y="75536"/>
                  </a:lnTo>
                  <a:lnTo>
                    <a:pt x="117262" y="64901"/>
                  </a:lnTo>
                  <a:lnTo>
                    <a:pt x="116814" y="54386"/>
                  </a:lnTo>
                  <a:lnTo>
                    <a:pt x="114905" y="44434"/>
                  </a:lnTo>
                  <a:lnTo>
                    <a:pt x="111669" y="35148"/>
                  </a:lnTo>
                  <a:lnTo>
                    <a:pt x="107360" y="26460"/>
                  </a:lnTo>
                  <a:lnTo>
                    <a:pt x="102232" y="18264"/>
                  </a:lnTo>
                  <a:lnTo>
                    <a:pt x="96180" y="10931"/>
                  </a:lnTo>
                  <a:lnTo>
                    <a:pt x="88763" y="5282"/>
                  </a:lnTo>
                  <a:lnTo>
                    <a:pt x="79857" y="1635"/>
                  </a:lnTo>
                  <a:lnTo>
                    <a:pt x="69944" y="0"/>
                  </a:lnTo>
                  <a:lnTo>
                    <a:pt x="59907" y="339"/>
                  </a:lnTo>
                  <a:lnTo>
                    <a:pt x="50268" y="2425"/>
                  </a:lnTo>
                  <a:lnTo>
                    <a:pt x="41189" y="6079"/>
                  </a:lnTo>
                  <a:lnTo>
                    <a:pt x="32638" y="11263"/>
                  </a:lnTo>
                  <a:lnTo>
                    <a:pt x="24527" y="17824"/>
                  </a:lnTo>
                  <a:lnTo>
                    <a:pt x="17082" y="25667"/>
                  </a:lnTo>
                  <a:lnTo>
                    <a:pt x="10825" y="34833"/>
                  </a:lnTo>
                  <a:lnTo>
                    <a:pt x="5951" y="45218"/>
                  </a:lnTo>
                  <a:lnTo>
                    <a:pt x="2508" y="56445"/>
                  </a:lnTo>
                  <a:lnTo>
                    <a:pt x="562" y="67973"/>
                  </a:lnTo>
                  <a:lnTo>
                    <a:pt x="0" y="79466"/>
                  </a:lnTo>
                  <a:lnTo>
                    <a:pt x="741" y="90791"/>
                  </a:lnTo>
                  <a:lnTo>
                    <a:pt x="2824" y="101929"/>
                  </a:lnTo>
                  <a:lnTo>
                    <a:pt x="6153" y="112894"/>
                  </a:lnTo>
                  <a:lnTo>
                    <a:pt x="10675" y="123392"/>
                  </a:lnTo>
                  <a:lnTo>
                    <a:pt x="16458" y="132844"/>
                  </a:lnTo>
                  <a:lnTo>
                    <a:pt x="23422" y="141008"/>
                  </a:lnTo>
                  <a:lnTo>
                    <a:pt x="31370" y="147643"/>
                  </a:lnTo>
                  <a:lnTo>
                    <a:pt x="40075" y="152352"/>
                  </a:lnTo>
                  <a:lnTo>
                    <a:pt x="49332" y="155105"/>
                  </a:lnTo>
                  <a:lnTo>
                    <a:pt x="58818" y="156004"/>
                  </a:lnTo>
                  <a:lnTo>
                    <a:pt x="68106" y="155104"/>
                  </a:lnTo>
                  <a:lnTo>
                    <a:pt x="76980" y="152608"/>
                  </a:lnTo>
                  <a:lnTo>
                    <a:pt x="85412" y="148665"/>
                  </a:lnTo>
                  <a:lnTo>
                    <a:pt x="93463" y="143278"/>
                  </a:lnTo>
                  <a:lnTo>
                    <a:pt x="101209" y="136583"/>
                  </a:lnTo>
                  <a:lnTo>
                    <a:pt x="108565" y="128818"/>
                  </a:lnTo>
                  <a:lnTo>
                    <a:pt x="115286" y="120236"/>
                  </a:lnTo>
                  <a:lnTo>
                    <a:pt x="121274" y="111136"/>
                  </a:lnTo>
                  <a:lnTo>
                    <a:pt x="126039" y="104500"/>
                  </a:lnTo>
                  <a:lnTo>
                    <a:pt x="128958" y="103876"/>
                  </a:lnTo>
                  <a:lnTo>
                    <a:pt x="130399" y="108187"/>
                  </a:lnTo>
                  <a:lnTo>
                    <a:pt x="131162" y="115999"/>
                  </a:lnTo>
                  <a:lnTo>
                    <a:pt x="131995" y="126476"/>
                  </a:lnTo>
                  <a:lnTo>
                    <a:pt x="133258" y="138986"/>
                  </a:lnTo>
                  <a:lnTo>
                    <a:pt x="134864" y="152842"/>
                  </a:lnTo>
                  <a:lnTo>
                    <a:pt x="136454" y="167312"/>
                  </a:lnTo>
                  <a:lnTo>
                    <a:pt x="137805" y="181956"/>
                  </a:lnTo>
                  <a:lnTo>
                    <a:pt x="138856" y="196897"/>
                  </a:lnTo>
                  <a:lnTo>
                    <a:pt x="139632" y="212683"/>
                  </a:lnTo>
                  <a:lnTo>
                    <a:pt x="140193" y="229560"/>
                  </a:lnTo>
                  <a:lnTo>
                    <a:pt x="140755" y="247150"/>
                  </a:lnTo>
                  <a:lnTo>
                    <a:pt x="141672" y="264659"/>
                  </a:lnTo>
                  <a:lnTo>
                    <a:pt x="143104" y="281633"/>
                  </a:lnTo>
                  <a:lnTo>
                    <a:pt x="144881" y="298285"/>
                  </a:lnTo>
                  <a:lnTo>
                    <a:pt x="146614" y="315292"/>
                  </a:lnTo>
                  <a:lnTo>
                    <a:pt x="148073" y="333031"/>
                  </a:lnTo>
                  <a:lnTo>
                    <a:pt x="149204" y="351555"/>
                  </a:lnTo>
                  <a:lnTo>
                    <a:pt x="150038" y="370764"/>
                  </a:lnTo>
                  <a:lnTo>
                    <a:pt x="150633" y="390498"/>
                  </a:lnTo>
                  <a:lnTo>
                    <a:pt x="151049" y="410295"/>
                  </a:lnTo>
                  <a:lnTo>
                    <a:pt x="151336" y="429426"/>
                  </a:lnTo>
                  <a:lnTo>
                    <a:pt x="151523" y="447519"/>
                  </a:lnTo>
                  <a:lnTo>
                    <a:pt x="151292" y="463596"/>
                  </a:lnTo>
                  <a:lnTo>
                    <a:pt x="149387" y="475931"/>
                  </a:lnTo>
                  <a:lnTo>
                    <a:pt x="145313" y="483461"/>
                  </a:lnTo>
                  <a:lnTo>
                    <a:pt x="140207" y="486018"/>
                  </a:lnTo>
                  <a:lnTo>
                    <a:pt x="134573" y="484566"/>
                  </a:lnTo>
                  <a:lnTo>
                    <a:pt x="128733" y="480053"/>
                  </a:lnTo>
                  <a:lnTo>
                    <a:pt x="123084" y="473060"/>
                  </a:lnTo>
                  <a:lnTo>
                    <a:pt x="117831" y="464094"/>
                  </a:lnTo>
                  <a:lnTo>
                    <a:pt x="113162" y="453628"/>
                  </a:lnTo>
                  <a:lnTo>
                    <a:pt x="109330" y="442069"/>
                  </a:lnTo>
                  <a:lnTo>
                    <a:pt x="106389" y="429726"/>
                  </a:lnTo>
                  <a:lnTo>
                    <a:pt x="104398" y="416672"/>
                  </a:lnTo>
                  <a:lnTo>
                    <a:pt x="103503" y="402769"/>
                  </a:lnTo>
                  <a:lnTo>
                    <a:pt x="103677" y="388006"/>
                  </a:lnTo>
                  <a:lnTo>
                    <a:pt x="104759" y="372496"/>
                  </a:lnTo>
                  <a:lnTo>
                    <a:pt x="106548" y="356400"/>
                  </a:lnTo>
                  <a:lnTo>
                    <a:pt x="108859" y="339874"/>
                  </a:lnTo>
                  <a:lnTo>
                    <a:pt x="111545" y="323370"/>
                  </a:lnTo>
                  <a:lnTo>
                    <a:pt x="114493" y="307595"/>
                  </a:lnTo>
                  <a:lnTo>
                    <a:pt x="117622" y="292877"/>
                  </a:lnTo>
                  <a:lnTo>
                    <a:pt x="120875" y="279199"/>
                  </a:lnTo>
                  <a:lnTo>
                    <a:pt x="124212" y="266391"/>
                  </a:lnTo>
                  <a:lnTo>
                    <a:pt x="127606" y="254254"/>
                  </a:lnTo>
                  <a:lnTo>
                    <a:pt x="131038" y="242609"/>
                  </a:lnTo>
                  <a:lnTo>
                    <a:pt x="134495" y="231314"/>
                  </a:lnTo>
                  <a:lnTo>
                    <a:pt x="137970" y="220255"/>
                  </a:lnTo>
                  <a:lnTo>
                    <a:pt x="141457" y="209028"/>
                  </a:lnTo>
                  <a:lnTo>
                    <a:pt x="144951" y="196965"/>
                  </a:lnTo>
                  <a:lnTo>
                    <a:pt x="148450" y="183780"/>
                  </a:lnTo>
                  <a:lnTo>
                    <a:pt x="151952" y="169838"/>
                  </a:lnTo>
                  <a:lnTo>
                    <a:pt x="155457" y="155942"/>
                  </a:lnTo>
                  <a:lnTo>
                    <a:pt x="158963" y="142564"/>
                  </a:lnTo>
                  <a:lnTo>
                    <a:pt x="162512" y="129892"/>
                  </a:lnTo>
                  <a:lnTo>
                    <a:pt x="166637" y="116533"/>
                  </a:lnTo>
                  <a:lnTo>
                    <a:pt x="172818" y="99086"/>
                  </a:lnTo>
                  <a:lnTo>
                    <a:pt x="183524" y="717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1263419" y="3730623"/>
            <a:ext cx="3253307" cy="721287"/>
            <a:chOff x="1263419" y="3730623"/>
            <a:chExt cx="3253307" cy="721287"/>
          </a:xfrm>
        </p:grpSpPr>
        <p:sp>
          <p:nvSpPr>
            <p:cNvPr id="71" name="Freeform 70"/>
            <p:cNvSpPr/>
            <p:nvPr/>
          </p:nvSpPr>
          <p:spPr>
            <a:xfrm>
              <a:off x="1263419" y="4188697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0"/>
                  </a:moveTo>
                  <a:lnTo>
                    <a:pt x="167250" y="5800"/>
                  </a:lnTo>
                  <a:lnTo>
                    <a:pt x="156121" y="10724"/>
                  </a:lnTo>
                  <a:lnTo>
                    <a:pt x="144518" y="15222"/>
                  </a:lnTo>
                  <a:lnTo>
                    <a:pt x="132184" y="19270"/>
                  </a:lnTo>
                  <a:lnTo>
                    <a:pt x="118875" y="22635"/>
                  </a:lnTo>
                  <a:lnTo>
                    <a:pt x="104571" y="25244"/>
                  </a:lnTo>
                  <a:lnTo>
                    <a:pt x="89566" y="27171"/>
                  </a:lnTo>
                  <a:lnTo>
                    <a:pt x="74353" y="28550"/>
                  </a:lnTo>
                  <a:lnTo>
                    <a:pt x="59253" y="29516"/>
                  </a:lnTo>
                  <a:lnTo>
                    <a:pt x="44982" y="30184"/>
                  </a:lnTo>
                  <a:lnTo>
                    <a:pt x="31326" y="30714"/>
                  </a:lnTo>
                  <a:lnTo>
                    <a:pt x="17091" y="3115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452932" y="3936784"/>
              <a:ext cx="281649" cy="515126"/>
            </a:xfrm>
            <a:custGeom>
              <a:avLst/>
              <a:gdLst/>
              <a:ahLst/>
              <a:cxnLst/>
              <a:rect l="0" t="0" r="0" b="0"/>
              <a:pathLst>
                <a:path w="281649" h="515126">
                  <a:moveTo>
                    <a:pt x="10529" y="41342"/>
                  </a:moveTo>
                  <a:lnTo>
                    <a:pt x="19397" y="38476"/>
                  </a:lnTo>
                  <a:lnTo>
                    <a:pt x="28384" y="36333"/>
                  </a:lnTo>
                  <a:lnTo>
                    <a:pt x="38379" y="34726"/>
                  </a:lnTo>
                  <a:lnTo>
                    <a:pt x="49360" y="33373"/>
                  </a:lnTo>
                  <a:lnTo>
                    <a:pt x="61171" y="31876"/>
                  </a:lnTo>
                  <a:lnTo>
                    <a:pt x="73634" y="30029"/>
                  </a:lnTo>
                  <a:lnTo>
                    <a:pt x="86745" y="27963"/>
                  </a:lnTo>
                  <a:lnTo>
                    <a:pt x="100674" y="26030"/>
                  </a:lnTo>
                  <a:lnTo>
                    <a:pt x="115445" y="24430"/>
                  </a:lnTo>
                  <a:lnTo>
                    <a:pt x="130785" y="23033"/>
                  </a:lnTo>
                  <a:lnTo>
                    <a:pt x="146236" y="21489"/>
                  </a:lnTo>
                  <a:lnTo>
                    <a:pt x="161518" y="19598"/>
                  </a:lnTo>
                  <a:lnTo>
                    <a:pt x="176542" y="17328"/>
                  </a:lnTo>
                  <a:lnTo>
                    <a:pt x="191317" y="14725"/>
                  </a:lnTo>
                  <a:lnTo>
                    <a:pt x="205885" y="11860"/>
                  </a:lnTo>
                  <a:lnTo>
                    <a:pt x="220296" y="8801"/>
                  </a:lnTo>
                  <a:lnTo>
                    <a:pt x="234592" y="5600"/>
                  </a:lnTo>
                  <a:lnTo>
                    <a:pt x="248780" y="2330"/>
                  </a:lnTo>
                  <a:lnTo>
                    <a:pt x="261901" y="0"/>
                  </a:lnTo>
                  <a:lnTo>
                    <a:pt x="272130" y="477"/>
                  </a:lnTo>
                  <a:lnTo>
                    <a:pt x="278699" y="4547"/>
                  </a:lnTo>
                  <a:lnTo>
                    <a:pt x="281648" y="11862"/>
                  </a:lnTo>
                  <a:lnTo>
                    <a:pt x="281283" y="21512"/>
                  </a:lnTo>
                  <a:lnTo>
                    <a:pt x="278153" y="32700"/>
                  </a:lnTo>
                  <a:lnTo>
                    <a:pt x="273039" y="44715"/>
                  </a:lnTo>
                  <a:lnTo>
                    <a:pt x="266810" y="56897"/>
                  </a:lnTo>
                  <a:lnTo>
                    <a:pt x="260045" y="68884"/>
                  </a:lnTo>
                  <a:lnTo>
                    <a:pt x="253054" y="80402"/>
                  </a:lnTo>
                  <a:lnTo>
                    <a:pt x="245982" y="91149"/>
                  </a:lnTo>
                  <a:lnTo>
                    <a:pt x="238892" y="101054"/>
                  </a:lnTo>
                  <a:lnTo>
                    <a:pt x="231808" y="110370"/>
                  </a:lnTo>
                  <a:lnTo>
                    <a:pt x="224737" y="119554"/>
                  </a:lnTo>
                  <a:lnTo>
                    <a:pt x="217679" y="128888"/>
                  </a:lnTo>
                  <a:lnTo>
                    <a:pt x="210632" y="138466"/>
                  </a:lnTo>
                  <a:lnTo>
                    <a:pt x="203594" y="148282"/>
                  </a:lnTo>
                  <a:lnTo>
                    <a:pt x="196557" y="158297"/>
                  </a:lnTo>
                  <a:lnTo>
                    <a:pt x="189355" y="168464"/>
                  </a:lnTo>
                  <a:lnTo>
                    <a:pt x="181681" y="178742"/>
                  </a:lnTo>
                  <a:lnTo>
                    <a:pt x="173410" y="189103"/>
                  </a:lnTo>
                  <a:lnTo>
                    <a:pt x="164735" y="199687"/>
                  </a:lnTo>
                  <a:lnTo>
                    <a:pt x="156066" y="210785"/>
                  </a:lnTo>
                  <a:lnTo>
                    <a:pt x="147643" y="222509"/>
                  </a:lnTo>
                  <a:lnTo>
                    <a:pt x="139530" y="234654"/>
                  </a:lnTo>
                  <a:lnTo>
                    <a:pt x="131703" y="246807"/>
                  </a:lnTo>
                  <a:lnTo>
                    <a:pt x="124105" y="258727"/>
                  </a:lnTo>
                  <a:lnTo>
                    <a:pt x="116681" y="270511"/>
                  </a:lnTo>
                  <a:lnTo>
                    <a:pt x="109382" y="282489"/>
                  </a:lnTo>
                  <a:lnTo>
                    <a:pt x="102172" y="294844"/>
                  </a:lnTo>
                  <a:lnTo>
                    <a:pt x="95023" y="307599"/>
                  </a:lnTo>
                  <a:lnTo>
                    <a:pt x="87917" y="320701"/>
                  </a:lnTo>
                  <a:lnTo>
                    <a:pt x="80839" y="334071"/>
                  </a:lnTo>
                  <a:lnTo>
                    <a:pt x="73780" y="347474"/>
                  </a:lnTo>
                  <a:lnTo>
                    <a:pt x="66734" y="360545"/>
                  </a:lnTo>
                  <a:lnTo>
                    <a:pt x="59702" y="373114"/>
                  </a:lnTo>
                  <a:lnTo>
                    <a:pt x="52844" y="385179"/>
                  </a:lnTo>
                  <a:lnTo>
                    <a:pt x="46465" y="396822"/>
                  </a:lnTo>
                  <a:lnTo>
                    <a:pt x="40694" y="408137"/>
                  </a:lnTo>
                  <a:lnTo>
                    <a:pt x="35497" y="419212"/>
                  </a:lnTo>
                  <a:lnTo>
                    <a:pt x="30772" y="430115"/>
                  </a:lnTo>
                  <a:lnTo>
                    <a:pt x="26408" y="440899"/>
                  </a:lnTo>
                  <a:lnTo>
                    <a:pt x="22306" y="451601"/>
                  </a:lnTo>
                  <a:lnTo>
                    <a:pt x="18391" y="462246"/>
                  </a:lnTo>
                  <a:lnTo>
                    <a:pt x="14610" y="472839"/>
                  </a:lnTo>
                  <a:lnTo>
                    <a:pt x="11074" y="482938"/>
                  </a:lnTo>
                  <a:lnTo>
                    <a:pt x="7703" y="492654"/>
                  </a:lnTo>
                  <a:lnTo>
                    <a:pt x="4199" y="502840"/>
                  </a:lnTo>
                  <a:lnTo>
                    <a:pt x="0" y="5151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179399" y="3946541"/>
              <a:ext cx="9485" cy="379027"/>
            </a:xfrm>
            <a:custGeom>
              <a:avLst/>
              <a:gdLst/>
              <a:ahLst/>
              <a:cxnLst/>
              <a:rect l="0" t="0" r="0" b="0"/>
              <a:pathLst>
                <a:path w="9485" h="379027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62"/>
                  </a:lnTo>
                  <a:lnTo>
                    <a:pt x="3686" y="50310"/>
                  </a:lnTo>
                  <a:lnTo>
                    <a:pt x="5354" y="64638"/>
                  </a:lnTo>
                  <a:lnTo>
                    <a:pt x="6767" y="79121"/>
                  </a:lnTo>
                  <a:lnTo>
                    <a:pt x="7865" y="94090"/>
                  </a:lnTo>
                  <a:lnTo>
                    <a:pt x="8676" y="110410"/>
                  </a:lnTo>
                  <a:lnTo>
                    <a:pt x="9251" y="128446"/>
                  </a:lnTo>
                  <a:lnTo>
                    <a:pt x="9484" y="147456"/>
                  </a:lnTo>
                  <a:lnTo>
                    <a:pt x="9115" y="165923"/>
                  </a:lnTo>
                  <a:lnTo>
                    <a:pt x="8058" y="183020"/>
                  </a:lnTo>
                  <a:lnTo>
                    <a:pt x="6535" y="199093"/>
                  </a:lnTo>
                  <a:lnTo>
                    <a:pt x="4974" y="215246"/>
                  </a:lnTo>
                  <a:lnTo>
                    <a:pt x="3630" y="232143"/>
                  </a:lnTo>
                  <a:lnTo>
                    <a:pt x="2577" y="249628"/>
                  </a:lnTo>
                  <a:lnTo>
                    <a:pt x="1796" y="267006"/>
                  </a:lnTo>
                  <a:lnTo>
                    <a:pt x="1235" y="283849"/>
                  </a:lnTo>
                  <a:lnTo>
                    <a:pt x="841" y="300030"/>
                  </a:lnTo>
                  <a:lnTo>
                    <a:pt x="527" y="317477"/>
                  </a:lnTo>
                  <a:lnTo>
                    <a:pt x="262" y="341068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979357" y="3841256"/>
              <a:ext cx="389555" cy="147400"/>
            </a:xfrm>
            <a:custGeom>
              <a:avLst/>
              <a:gdLst/>
              <a:ahLst/>
              <a:cxnLst/>
              <a:rect l="0" t="0" r="0" b="0"/>
              <a:pathLst>
                <a:path w="389555" h="147400">
                  <a:moveTo>
                    <a:pt x="389554" y="0"/>
                  </a:moveTo>
                  <a:lnTo>
                    <a:pt x="377820" y="0"/>
                  </a:lnTo>
                  <a:lnTo>
                    <a:pt x="366691" y="0"/>
                  </a:lnTo>
                  <a:lnTo>
                    <a:pt x="355092" y="9"/>
                  </a:lnTo>
                  <a:lnTo>
                    <a:pt x="342931" y="355"/>
                  </a:lnTo>
                  <a:lnTo>
                    <a:pt x="330271" y="1652"/>
                  </a:lnTo>
                  <a:lnTo>
                    <a:pt x="317220" y="4153"/>
                  </a:lnTo>
                  <a:lnTo>
                    <a:pt x="304041" y="7631"/>
                  </a:lnTo>
                  <a:lnTo>
                    <a:pt x="291124" y="11576"/>
                  </a:lnTo>
                  <a:lnTo>
                    <a:pt x="278653" y="15639"/>
                  </a:lnTo>
                  <a:lnTo>
                    <a:pt x="266314" y="19824"/>
                  </a:lnTo>
                  <a:lnTo>
                    <a:pt x="253423" y="24385"/>
                  </a:lnTo>
                  <a:lnTo>
                    <a:pt x="239643" y="29446"/>
                  </a:lnTo>
                  <a:lnTo>
                    <a:pt x="225285" y="34826"/>
                  </a:lnTo>
                  <a:lnTo>
                    <a:pt x="211100" y="40138"/>
                  </a:lnTo>
                  <a:lnTo>
                    <a:pt x="197511" y="45167"/>
                  </a:lnTo>
                  <a:lnTo>
                    <a:pt x="184285" y="50188"/>
                  </a:lnTo>
                  <a:lnTo>
                    <a:pt x="170732" y="55851"/>
                  </a:lnTo>
                  <a:lnTo>
                    <a:pt x="156475" y="62470"/>
                  </a:lnTo>
                  <a:lnTo>
                    <a:pt x="141780" y="69713"/>
                  </a:lnTo>
                  <a:lnTo>
                    <a:pt x="127362" y="76813"/>
                  </a:lnTo>
                  <a:lnTo>
                    <a:pt x="113628" y="83335"/>
                  </a:lnTo>
                  <a:lnTo>
                    <a:pt x="100812" y="89339"/>
                  </a:lnTo>
                  <a:lnTo>
                    <a:pt x="89131" y="95205"/>
                  </a:lnTo>
                  <a:lnTo>
                    <a:pt x="78570" y="101186"/>
                  </a:lnTo>
                  <a:lnTo>
                    <a:pt x="68800" y="107372"/>
                  </a:lnTo>
                  <a:lnTo>
                    <a:pt x="59305" y="113765"/>
                  </a:lnTo>
                  <a:lnTo>
                    <a:pt x="49769" y="120323"/>
                  </a:lnTo>
                  <a:lnTo>
                    <a:pt x="40331" y="126701"/>
                  </a:lnTo>
                  <a:lnTo>
                    <a:pt x="30459" y="132894"/>
                  </a:lnTo>
                  <a:lnTo>
                    <a:pt x="18163" y="13944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284683" y="4136054"/>
              <a:ext cx="63172" cy="145915"/>
            </a:xfrm>
            <a:custGeom>
              <a:avLst/>
              <a:gdLst/>
              <a:ahLst/>
              <a:cxnLst/>
              <a:rect l="0" t="0" r="0" b="0"/>
              <a:pathLst>
                <a:path w="63172" h="145915">
                  <a:moveTo>
                    <a:pt x="0" y="73699"/>
                  </a:moveTo>
                  <a:lnTo>
                    <a:pt x="2934" y="85367"/>
                  </a:lnTo>
                  <a:lnTo>
                    <a:pt x="5716" y="95856"/>
                  </a:lnTo>
                  <a:lnTo>
                    <a:pt x="8616" y="106158"/>
                  </a:lnTo>
                  <a:lnTo>
                    <a:pt x="11656" y="116460"/>
                  </a:lnTo>
                  <a:lnTo>
                    <a:pt x="14821" y="126804"/>
                  </a:lnTo>
                  <a:lnTo>
                    <a:pt x="18061" y="137115"/>
                  </a:lnTo>
                  <a:lnTo>
                    <a:pt x="20475" y="144629"/>
                  </a:lnTo>
                  <a:lnTo>
                    <a:pt x="21007" y="145914"/>
                  </a:lnTo>
                  <a:lnTo>
                    <a:pt x="20062" y="142027"/>
                  </a:lnTo>
                  <a:lnTo>
                    <a:pt x="18336" y="134631"/>
                  </a:lnTo>
                  <a:lnTo>
                    <a:pt x="16496" y="124939"/>
                  </a:lnTo>
                  <a:lnTo>
                    <a:pt x="14897" y="113754"/>
                  </a:lnTo>
                  <a:lnTo>
                    <a:pt x="13808" y="101595"/>
                  </a:lnTo>
                  <a:lnTo>
                    <a:pt x="13518" y="88798"/>
                  </a:lnTo>
                  <a:lnTo>
                    <a:pt x="14102" y="75591"/>
                  </a:lnTo>
                  <a:lnTo>
                    <a:pt x="15627" y="62444"/>
                  </a:lnTo>
                  <a:lnTo>
                    <a:pt x="18244" y="50065"/>
                  </a:lnTo>
                  <a:lnTo>
                    <a:pt x="21930" y="38783"/>
                  </a:lnTo>
                  <a:lnTo>
                    <a:pt x="26599" y="28870"/>
                  </a:lnTo>
                  <a:lnTo>
                    <a:pt x="32864" y="19748"/>
                  </a:lnTo>
                  <a:lnTo>
                    <a:pt x="43509" y="10620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466381" y="4062355"/>
              <a:ext cx="108944" cy="210214"/>
            </a:xfrm>
            <a:custGeom>
              <a:avLst/>
              <a:gdLst/>
              <a:ahLst/>
              <a:cxnLst/>
              <a:rect l="0" t="0" r="0" b="0"/>
              <a:pathLst>
                <a:path w="108944" h="210214">
                  <a:moveTo>
                    <a:pt x="7816" y="73699"/>
                  </a:moveTo>
                  <a:lnTo>
                    <a:pt x="4949" y="82567"/>
                  </a:lnTo>
                  <a:lnTo>
                    <a:pt x="2807" y="91554"/>
                  </a:lnTo>
                  <a:lnTo>
                    <a:pt x="1208" y="101545"/>
                  </a:lnTo>
                  <a:lnTo>
                    <a:pt x="200" y="112352"/>
                  </a:lnTo>
                  <a:lnTo>
                    <a:pt x="0" y="123516"/>
                  </a:lnTo>
                  <a:lnTo>
                    <a:pt x="656" y="134721"/>
                  </a:lnTo>
                  <a:lnTo>
                    <a:pt x="2067" y="145833"/>
                  </a:lnTo>
                  <a:lnTo>
                    <a:pt x="4079" y="156818"/>
                  </a:lnTo>
                  <a:lnTo>
                    <a:pt x="6551" y="167675"/>
                  </a:lnTo>
                  <a:lnTo>
                    <a:pt x="9684" y="178099"/>
                  </a:lnTo>
                  <a:lnTo>
                    <a:pt x="13997" y="187499"/>
                  </a:lnTo>
                  <a:lnTo>
                    <a:pt x="19683" y="195629"/>
                  </a:lnTo>
                  <a:lnTo>
                    <a:pt x="26791" y="202241"/>
                  </a:lnTo>
                  <a:lnTo>
                    <a:pt x="35390" y="206934"/>
                  </a:lnTo>
                  <a:lnTo>
                    <a:pt x="45349" y="209666"/>
                  </a:lnTo>
                  <a:lnTo>
                    <a:pt x="55933" y="210213"/>
                  </a:lnTo>
                  <a:lnTo>
                    <a:pt x="65958" y="208011"/>
                  </a:lnTo>
                  <a:lnTo>
                    <a:pt x="74801" y="203011"/>
                  </a:lnTo>
                  <a:lnTo>
                    <a:pt x="82378" y="195587"/>
                  </a:lnTo>
                  <a:lnTo>
                    <a:pt x="88857" y="186253"/>
                  </a:lnTo>
                  <a:lnTo>
                    <a:pt x="94470" y="175499"/>
                  </a:lnTo>
                  <a:lnTo>
                    <a:pt x="99274" y="163722"/>
                  </a:lnTo>
                  <a:lnTo>
                    <a:pt x="103145" y="151228"/>
                  </a:lnTo>
                  <a:lnTo>
                    <a:pt x="106085" y="138231"/>
                  </a:lnTo>
                  <a:lnTo>
                    <a:pt x="108063" y="124727"/>
                  </a:lnTo>
                  <a:lnTo>
                    <a:pt x="108943" y="110515"/>
                  </a:lnTo>
                  <a:lnTo>
                    <a:pt x="108759" y="95552"/>
                  </a:lnTo>
                  <a:lnTo>
                    <a:pt x="107832" y="80104"/>
                  </a:lnTo>
                  <a:lnTo>
                    <a:pt x="106586" y="62840"/>
                  </a:lnTo>
                  <a:lnTo>
                    <a:pt x="104914" y="38888"/>
                  </a:lnTo>
                  <a:lnTo>
                    <a:pt x="10257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625446" y="4048529"/>
              <a:ext cx="185663" cy="214774"/>
            </a:xfrm>
            <a:custGeom>
              <a:avLst/>
              <a:gdLst/>
              <a:ahLst/>
              <a:cxnLst/>
              <a:rect l="0" t="0" r="0" b="0"/>
              <a:pathLst>
                <a:path w="185663" h="214774">
                  <a:moveTo>
                    <a:pt x="27735" y="66468"/>
                  </a:moveTo>
                  <a:lnTo>
                    <a:pt x="36536" y="69268"/>
                  </a:lnTo>
                  <a:lnTo>
                    <a:pt x="44883" y="70770"/>
                  </a:lnTo>
                  <a:lnTo>
                    <a:pt x="53582" y="71076"/>
                  </a:lnTo>
                  <a:lnTo>
                    <a:pt x="62703" y="70397"/>
                  </a:lnTo>
                  <a:lnTo>
                    <a:pt x="72198" y="68929"/>
                  </a:lnTo>
                  <a:lnTo>
                    <a:pt x="81980" y="66851"/>
                  </a:lnTo>
                  <a:lnTo>
                    <a:pt x="91649" y="63996"/>
                  </a:lnTo>
                  <a:lnTo>
                    <a:pt x="100526" y="59877"/>
                  </a:lnTo>
                  <a:lnTo>
                    <a:pt x="108292" y="54328"/>
                  </a:lnTo>
                  <a:lnTo>
                    <a:pt x="114487" y="47484"/>
                  </a:lnTo>
                  <a:lnTo>
                    <a:pt x="118367" y="39594"/>
                  </a:lnTo>
                  <a:lnTo>
                    <a:pt x="119740" y="30930"/>
                  </a:lnTo>
                  <a:lnTo>
                    <a:pt x="118559" y="22198"/>
                  </a:lnTo>
                  <a:lnTo>
                    <a:pt x="114659" y="14490"/>
                  </a:lnTo>
                  <a:lnTo>
                    <a:pt x="108227" y="8319"/>
                  </a:lnTo>
                  <a:lnTo>
                    <a:pt x="99861" y="3841"/>
                  </a:lnTo>
                  <a:lnTo>
                    <a:pt x="90353" y="1121"/>
                  </a:lnTo>
                  <a:lnTo>
                    <a:pt x="80268" y="0"/>
                  </a:lnTo>
                  <a:lnTo>
                    <a:pt x="70078" y="346"/>
                  </a:lnTo>
                  <a:lnTo>
                    <a:pt x="60244" y="2157"/>
                  </a:lnTo>
                  <a:lnTo>
                    <a:pt x="50972" y="5304"/>
                  </a:lnTo>
                  <a:lnTo>
                    <a:pt x="42425" y="9871"/>
                  </a:lnTo>
                  <a:lnTo>
                    <a:pt x="34822" y="16217"/>
                  </a:lnTo>
                  <a:lnTo>
                    <a:pt x="28186" y="24377"/>
                  </a:lnTo>
                  <a:lnTo>
                    <a:pt x="22389" y="34110"/>
                  </a:lnTo>
                  <a:lnTo>
                    <a:pt x="17252" y="45086"/>
                  </a:lnTo>
                  <a:lnTo>
                    <a:pt x="12611" y="56991"/>
                  </a:lnTo>
                  <a:lnTo>
                    <a:pt x="8492" y="69729"/>
                  </a:lnTo>
                  <a:lnTo>
                    <a:pt x="5097" y="83410"/>
                  </a:lnTo>
                  <a:lnTo>
                    <a:pt x="2484" y="98010"/>
                  </a:lnTo>
                  <a:lnTo>
                    <a:pt x="729" y="113068"/>
                  </a:lnTo>
                  <a:lnTo>
                    <a:pt x="0" y="127797"/>
                  </a:lnTo>
                  <a:lnTo>
                    <a:pt x="294" y="141772"/>
                  </a:lnTo>
                  <a:lnTo>
                    <a:pt x="1627" y="154765"/>
                  </a:lnTo>
                  <a:lnTo>
                    <a:pt x="4117" y="166573"/>
                  </a:lnTo>
                  <a:lnTo>
                    <a:pt x="7723" y="177213"/>
                  </a:lnTo>
                  <a:lnTo>
                    <a:pt x="12431" y="186698"/>
                  </a:lnTo>
                  <a:lnTo>
                    <a:pt x="18340" y="194939"/>
                  </a:lnTo>
                  <a:lnTo>
                    <a:pt x="25389" y="201997"/>
                  </a:lnTo>
                  <a:lnTo>
                    <a:pt x="33393" y="207739"/>
                  </a:lnTo>
                  <a:lnTo>
                    <a:pt x="42136" y="211774"/>
                  </a:lnTo>
                  <a:lnTo>
                    <a:pt x="51428" y="214045"/>
                  </a:lnTo>
                  <a:lnTo>
                    <a:pt x="61277" y="214773"/>
                  </a:lnTo>
                  <a:lnTo>
                    <a:pt x="71873" y="214282"/>
                  </a:lnTo>
                  <a:lnTo>
                    <a:pt x="83256" y="212876"/>
                  </a:lnTo>
                  <a:lnTo>
                    <a:pt x="95173" y="210646"/>
                  </a:lnTo>
                  <a:lnTo>
                    <a:pt x="107171" y="207480"/>
                  </a:lnTo>
                  <a:lnTo>
                    <a:pt x="118978" y="203395"/>
                  </a:lnTo>
                  <a:lnTo>
                    <a:pt x="130443" y="198638"/>
                  </a:lnTo>
                  <a:lnTo>
                    <a:pt x="142786" y="193040"/>
                  </a:lnTo>
                  <a:lnTo>
                    <a:pt x="159324" y="184993"/>
                  </a:lnTo>
                  <a:lnTo>
                    <a:pt x="185662" y="1717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027563" y="4016646"/>
              <a:ext cx="134504" cy="193003"/>
            </a:xfrm>
            <a:custGeom>
              <a:avLst/>
              <a:gdLst/>
              <a:ahLst/>
              <a:cxnLst/>
              <a:rect l="0" t="0" r="0" b="0"/>
              <a:pathLst>
                <a:path w="134504" h="193003">
                  <a:moveTo>
                    <a:pt x="99400" y="3595"/>
                  </a:moveTo>
                  <a:lnTo>
                    <a:pt x="90599" y="862"/>
                  </a:lnTo>
                  <a:lnTo>
                    <a:pt x="82252" y="0"/>
                  </a:lnTo>
                  <a:lnTo>
                    <a:pt x="73558" y="995"/>
                  </a:lnTo>
                  <a:lnTo>
                    <a:pt x="64610" y="3707"/>
                  </a:lnTo>
                  <a:lnTo>
                    <a:pt x="55763" y="8139"/>
                  </a:lnTo>
                  <a:lnTo>
                    <a:pt x="47225" y="14128"/>
                  </a:lnTo>
                  <a:lnTo>
                    <a:pt x="39036" y="21386"/>
                  </a:lnTo>
                  <a:lnTo>
                    <a:pt x="31159" y="29613"/>
                  </a:lnTo>
                  <a:lnTo>
                    <a:pt x="23537" y="38556"/>
                  </a:lnTo>
                  <a:lnTo>
                    <a:pt x="16437" y="48337"/>
                  </a:lnTo>
                  <a:lnTo>
                    <a:pt x="10420" y="59418"/>
                  </a:lnTo>
                  <a:lnTo>
                    <a:pt x="5712" y="71941"/>
                  </a:lnTo>
                  <a:lnTo>
                    <a:pt x="2381" y="85436"/>
                  </a:lnTo>
                  <a:lnTo>
                    <a:pt x="511" y="99034"/>
                  </a:lnTo>
                  <a:lnTo>
                    <a:pt x="0" y="112215"/>
                  </a:lnTo>
                  <a:lnTo>
                    <a:pt x="775" y="124827"/>
                  </a:lnTo>
                  <a:lnTo>
                    <a:pt x="2882" y="136903"/>
                  </a:lnTo>
                  <a:lnTo>
                    <a:pt x="6226" y="148533"/>
                  </a:lnTo>
                  <a:lnTo>
                    <a:pt x="10758" y="159495"/>
                  </a:lnTo>
                  <a:lnTo>
                    <a:pt x="16548" y="169266"/>
                  </a:lnTo>
                  <a:lnTo>
                    <a:pt x="23517" y="177647"/>
                  </a:lnTo>
                  <a:lnTo>
                    <a:pt x="31467" y="184430"/>
                  </a:lnTo>
                  <a:lnTo>
                    <a:pt x="40174" y="189237"/>
                  </a:lnTo>
                  <a:lnTo>
                    <a:pt x="49433" y="192057"/>
                  </a:lnTo>
                  <a:lnTo>
                    <a:pt x="58920" y="193002"/>
                  </a:lnTo>
                  <a:lnTo>
                    <a:pt x="68208" y="192131"/>
                  </a:lnTo>
                  <a:lnTo>
                    <a:pt x="77083" y="189656"/>
                  </a:lnTo>
                  <a:lnTo>
                    <a:pt x="85516" y="185726"/>
                  </a:lnTo>
                  <a:lnTo>
                    <a:pt x="93567" y="180347"/>
                  </a:lnTo>
                  <a:lnTo>
                    <a:pt x="101308" y="173654"/>
                  </a:lnTo>
                  <a:lnTo>
                    <a:pt x="108491" y="165720"/>
                  </a:lnTo>
                  <a:lnTo>
                    <a:pt x="114564" y="156492"/>
                  </a:lnTo>
                  <a:lnTo>
                    <a:pt x="119320" y="146066"/>
                  </a:lnTo>
                  <a:lnTo>
                    <a:pt x="123023" y="134812"/>
                  </a:lnTo>
                  <a:lnTo>
                    <a:pt x="126206" y="123265"/>
                  </a:lnTo>
                  <a:lnTo>
                    <a:pt x="129231" y="111760"/>
                  </a:lnTo>
                  <a:lnTo>
                    <a:pt x="131942" y="100426"/>
                  </a:lnTo>
                  <a:lnTo>
                    <a:pt x="133785" y="89282"/>
                  </a:lnTo>
                  <a:lnTo>
                    <a:pt x="134503" y="78310"/>
                  </a:lnTo>
                  <a:lnTo>
                    <a:pt x="133985" y="67636"/>
                  </a:lnTo>
                  <a:lnTo>
                    <a:pt x="132109" y="57534"/>
                  </a:lnTo>
                  <a:lnTo>
                    <a:pt x="128953" y="48110"/>
                  </a:lnTo>
                  <a:lnTo>
                    <a:pt x="124654" y="39419"/>
                  </a:lnTo>
                  <a:lnTo>
                    <a:pt x="118686" y="30588"/>
                  </a:lnTo>
                  <a:lnTo>
                    <a:pt x="108288" y="19724"/>
                  </a:lnTo>
                  <a:lnTo>
                    <a:pt x="88872" y="35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211191" y="3946541"/>
              <a:ext cx="147400" cy="198570"/>
            </a:xfrm>
            <a:custGeom>
              <a:avLst/>
              <a:gdLst/>
              <a:ahLst/>
              <a:cxnLst/>
              <a:rect l="0" t="0" r="0" b="0"/>
              <a:pathLst>
                <a:path w="147400" h="198570">
                  <a:moveTo>
                    <a:pt x="0" y="136870"/>
                  </a:moveTo>
                  <a:lnTo>
                    <a:pt x="8667" y="139938"/>
                  </a:lnTo>
                  <a:lnTo>
                    <a:pt x="15733" y="144001"/>
                  </a:lnTo>
                  <a:lnTo>
                    <a:pt x="21844" y="149488"/>
                  </a:lnTo>
                  <a:lnTo>
                    <a:pt x="27418" y="156076"/>
                  </a:lnTo>
                  <a:lnTo>
                    <a:pt x="32929" y="163225"/>
                  </a:lnTo>
                  <a:lnTo>
                    <a:pt x="38641" y="170569"/>
                  </a:lnTo>
                  <a:lnTo>
                    <a:pt x="44633" y="177929"/>
                  </a:lnTo>
                  <a:lnTo>
                    <a:pt x="50889" y="185238"/>
                  </a:lnTo>
                  <a:lnTo>
                    <a:pt x="57349" y="192428"/>
                  </a:lnTo>
                  <a:lnTo>
                    <a:pt x="63540" y="197608"/>
                  </a:lnTo>
                  <a:lnTo>
                    <a:pt x="68004" y="198569"/>
                  </a:lnTo>
                  <a:lnTo>
                    <a:pt x="69552" y="196316"/>
                  </a:lnTo>
                  <a:lnTo>
                    <a:pt x="68494" y="192106"/>
                  </a:lnTo>
                  <a:lnTo>
                    <a:pt x="65689" y="186591"/>
                  </a:lnTo>
                  <a:lnTo>
                    <a:pt x="62034" y="179940"/>
                  </a:lnTo>
                  <a:lnTo>
                    <a:pt x="58086" y="172294"/>
                  </a:lnTo>
                  <a:lnTo>
                    <a:pt x="54108" y="163841"/>
                  </a:lnTo>
                  <a:lnTo>
                    <a:pt x="50197" y="154775"/>
                  </a:lnTo>
                  <a:lnTo>
                    <a:pt x="46376" y="145260"/>
                  </a:lnTo>
                  <a:lnTo>
                    <a:pt x="42637" y="135426"/>
                  </a:lnTo>
                  <a:lnTo>
                    <a:pt x="38963" y="125370"/>
                  </a:lnTo>
                  <a:lnTo>
                    <a:pt x="35340" y="115161"/>
                  </a:lnTo>
                  <a:lnTo>
                    <a:pt x="31751" y="104848"/>
                  </a:lnTo>
                  <a:lnTo>
                    <a:pt x="28188" y="94463"/>
                  </a:lnTo>
                  <a:lnTo>
                    <a:pt x="24656" y="84037"/>
                  </a:lnTo>
                  <a:lnTo>
                    <a:pt x="21640" y="73746"/>
                  </a:lnTo>
                  <a:lnTo>
                    <a:pt x="20059" y="63909"/>
                  </a:lnTo>
                  <a:lnTo>
                    <a:pt x="20298" y="54663"/>
                  </a:lnTo>
                  <a:lnTo>
                    <a:pt x="22257" y="45980"/>
                  </a:lnTo>
                  <a:lnTo>
                    <a:pt x="25632" y="37761"/>
                  </a:lnTo>
                  <a:lnTo>
                    <a:pt x="30097" y="29906"/>
                  </a:lnTo>
                  <a:lnTo>
                    <a:pt x="35686" y="22648"/>
                  </a:lnTo>
                  <a:lnTo>
                    <a:pt x="42784" y="16524"/>
                  </a:lnTo>
                  <a:lnTo>
                    <a:pt x="51483" y="11739"/>
                  </a:lnTo>
                  <a:lnTo>
                    <a:pt x="61593" y="8186"/>
                  </a:lnTo>
                  <a:lnTo>
                    <a:pt x="72828" y="5635"/>
                  </a:lnTo>
                  <a:lnTo>
                    <a:pt x="84893" y="3845"/>
                  </a:lnTo>
                  <a:lnTo>
                    <a:pt x="97135" y="2605"/>
                  </a:lnTo>
                  <a:lnTo>
                    <a:pt x="109864" y="1621"/>
                  </a:lnTo>
                  <a:lnTo>
                    <a:pt x="125309" y="802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608809" y="3730623"/>
              <a:ext cx="149865" cy="394904"/>
            </a:xfrm>
            <a:custGeom>
              <a:avLst/>
              <a:gdLst/>
              <a:ahLst/>
              <a:cxnLst/>
              <a:rect l="0" t="0" r="0" b="0"/>
              <a:pathLst>
                <a:path w="149865" h="394904">
                  <a:moveTo>
                    <a:pt x="86693" y="394903"/>
                  </a:moveTo>
                  <a:lnTo>
                    <a:pt x="83760" y="386101"/>
                  </a:lnTo>
                  <a:lnTo>
                    <a:pt x="80977" y="377755"/>
                  </a:lnTo>
                  <a:lnTo>
                    <a:pt x="78078" y="369051"/>
                  </a:lnTo>
                  <a:lnTo>
                    <a:pt x="75037" y="359757"/>
                  </a:lnTo>
                  <a:lnTo>
                    <a:pt x="71872" y="349614"/>
                  </a:lnTo>
                  <a:lnTo>
                    <a:pt x="68609" y="338569"/>
                  </a:lnTo>
                  <a:lnTo>
                    <a:pt x="65271" y="326730"/>
                  </a:lnTo>
                  <a:lnTo>
                    <a:pt x="61879" y="314259"/>
                  </a:lnTo>
                  <a:lnTo>
                    <a:pt x="58450" y="301312"/>
                  </a:lnTo>
                  <a:lnTo>
                    <a:pt x="54996" y="287857"/>
                  </a:lnTo>
                  <a:lnTo>
                    <a:pt x="51523" y="273686"/>
                  </a:lnTo>
                  <a:lnTo>
                    <a:pt x="48034" y="258749"/>
                  </a:lnTo>
                  <a:lnTo>
                    <a:pt x="44368" y="243295"/>
                  </a:lnTo>
                  <a:lnTo>
                    <a:pt x="40222" y="227768"/>
                  </a:lnTo>
                  <a:lnTo>
                    <a:pt x="35471" y="212434"/>
                  </a:lnTo>
                  <a:lnTo>
                    <a:pt x="30314" y="197375"/>
                  </a:lnTo>
                  <a:lnTo>
                    <a:pt x="25160" y="182577"/>
                  </a:lnTo>
                  <a:lnTo>
                    <a:pt x="20250" y="167997"/>
                  </a:lnTo>
                  <a:lnTo>
                    <a:pt x="15649" y="153748"/>
                  </a:lnTo>
                  <a:lnTo>
                    <a:pt x="11332" y="140093"/>
                  </a:lnTo>
                  <a:lnTo>
                    <a:pt x="7254" y="127122"/>
                  </a:lnTo>
                  <a:lnTo>
                    <a:pt x="3686" y="114614"/>
                  </a:lnTo>
                  <a:lnTo>
                    <a:pt x="1194" y="102141"/>
                  </a:lnTo>
                  <a:lnTo>
                    <a:pt x="0" y="89454"/>
                  </a:lnTo>
                  <a:lnTo>
                    <a:pt x="12" y="76644"/>
                  </a:lnTo>
                  <a:lnTo>
                    <a:pt x="1008" y="64036"/>
                  </a:lnTo>
                  <a:lnTo>
                    <a:pt x="2760" y="51822"/>
                  </a:lnTo>
                  <a:lnTo>
                    <a:pt x="5394" y="40349"/>
                  </a:lnTo>
                  <a:lnTo>
                    <a:pt x="9363" y="30176"/>
                  </a:lnTo>
                  <a:lnTo>
                    <a:pt x="14816" y="21491"/>
                  </a:lnTo>
                  <a:lnTo>
                    <a:pt x="21765" y="14322"/>
                  </a:lnTo>
                  <a:lnTo>
                    <a:pt x="30257" y="8715"/>
                  </a:lnTo>
                  <a:lnTo>
                    <a:pt x="40153" y="4538"/>
                  </a:lnTo>
                  <a:lnTo>
                    <a:pt x="51035" y="1698"/>
                  </a:lnTo>
                  <a:lnTo>
                    <a:pt x="62323" y="223"/>
                  </a:lnTo>
                  <a:lnTo>
                    <a:pt x="73652" y="0"/>
                  </a:lnTo>
                  <a:lnTo>
                    <a:pt x="84991" y="651"/>
                  </a:lnTo>
                  <a:lnTo>
                    <a:pt x="97979" y="1681"/>
                  </a:lnTo>
                  <a:lnTo>
                    <a:pt x="117106" y="3177"/>
                  </a:lnTo>
                  <a:lnTo>
                    <a:pt x="149864" y="53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590217" y="3925484"/>
              <a:ext cx="157929" cy="42115"/>
            </a:xfrm>
            <a:custGeom>
              <a:avLst/>
              <a:gdLst/>
              <a:ahLst/>
              <a:cxnLst/>
              <a:rect l="0" t="0" r="0" b="0"/>
              <a:pathLst>
                <a:path w="157929" h="42115">
                  <a:moveTo>
                    <a:pt x="157928" y="0"/>
                  </a:moveTo>
                  <a:lnTo>
                    <a:pt x="146193" y="2867"/>
                  </a:lnTo>
                  <a:lnTo>
                    <a:pt x="135064" y="5009"/>
                  </a:lnTo>
                  <a:lnTo>
                    <a:pt x="123466" y="6621"/>
                  </a:lnTo>
                  <a:lnTo>
                    <a:pt x="111305" y="8147"/>
                  </a:lnTo>
                  <a:lnTo>
                    <a:pt x="98645" y="10293"/>
                  </a:lnTo>
                  <a:lnTo>
                    <a:pt x="85593" y="13392"/>
                  </a:lnTo>
                  <a:lnTo>
                    <a:pt x="72414" y="17285"/>
                  </a:lnTo>
                  <a:lnTo>
                    <a:pt x="59497" y="21513"/>
                  </a:lnTo>
                  <a:lnTo>
                    <a:pt x="47049" y="25761"/>
                  </a:lnTo>
                  <a:lnTo>
                    <a:pt x="35534" y="29744"/>
                  </a:lnTo>
                  <a:lnTo>
                    <a:pt x="24633" y="33530"/>
                  </a:lnTo>
                  <a:lnTo>
                    <a:pt x="13391" y="3744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754099" y="3987109"/>
              <a:ext cx="225674" cy="174555"/>
            </a:xfrm>
            <a:custGeom>
              <a:avLst/>
              <a:gdLst/>
              <a:ahLst/>
              <a:cxnLst/>
              <a:rect l="0" t="0" r="0" b="0"/>
              <a:pathLst>
                <a:path w="225674" h="174555">
                  <a:moveTo>
                    <a:pt x="109859" y="54189"/>
                  </a:moveTo>
                  <a:lnTo>
                    <a:pt x="104058" y="45388"/>
                  </a:lnTo>
                  <a:lnTo>
                    <a:pt x="99135" y="37041"/>
                  </a:lnTo>
                  <a:lnTo>
                    <a:pt x="94618" y="28356"/>
                  </a:lnTo>
                  <a:lnTo>
                    <a:pt x="89879" y="19753"/>
                  </a:lnTo>
                  <a:lnTo>
                    <a:pt x="83920" y="12203"/>
                  </a:lnTo>
                  <a:lnTo>
                    <a:pt x="76309" y="6179"/>
                  </a:lnTo>
                  <a:lnTo>
                    <a:pt x="67425" y="1988"/>
                  </a:lnTo>
                  <a:lnTo>
                    <a:pt x="58157" y="0"/>
                  </a:lnTo>
                  <a:lnTo>
                    <a:pt x="49073" y="193"/>
                  </a:lnTo>
                  <a:lnTo>
                    <a:pt x="40383" y="2408"/>
                  </a:lnTo>
                  <a:lnTo>
                    <a:pt x="32102" y="6545"/>
                  </a:lnTo>
                  <a:lnTo>
                    <a:pt x="24177" y="12367"/>
                  </a:lnTo>
                  <a:lnTo>
                    <a:pt x="16857" y="19867"/>
                  </a:lnTo>
                  <a:lnTo>
                    <a:pt x="10686" y="29326"/>
                  </a:lnTo>
                  <a:lnTo>
                    <a:pt x="5870" y="40726"/>
                  </a:lnTo>
                  <a:lnTo>
                    <a:pt x="2465" y="53787"/>
                  </a:lnTo>
                  <a:lnTo>
                    <a:pt x="545" y="68150"/>
                  </a:lnTo>
                  <a:lnTo>
                    <a:pt x="0" y="83468"/>
                  </a:lnTo>
                  <a:lnTo>
                    <a:pt x="751" y="99142"/>
                  </a:lnTo>
                  <a:lnTo>
                    <a:pt x="2843" y="114351"/>
                  </a:lnTo>
                  <a:lnTo>
                    <a:pt x="6177" y="128677"/>
                  </a:lnTo>
                  <a:lnTo>
                    <a:pt x="10702" y="141751"/>
                  </a:lnTo>
                  <a:lnTo>
                    <a:pt x="16487" y="153088"/>
                  </a:lnTo>
                  <a:lnTo>
                    <a:pt x="23449" y="162584"/>
                  </a:lnTo>
                  <a:lnTo>
                    <a:pt x="31224" y="169808"/>
                  </a:lnTo>
                  <a:lnTo>
                    <a:pt x="39282" y="173864"/>
                  </a:lnTo>
                  <a:lnTo>
                    <a:pt x="47286" y="174554"/>
                  </a:lnTo>
                  <a:lnTo>
                    <a:pt x="54947" y="172273"/>
                  </a:lnTo>
                  <a:lnTo>
                    <a:pt x="61938" y="167629"/>
                  </a:lnTo>
                  <a:lnTo>
                    <a:pt x="68157" y="161211"/>
                  </a:lnTo>
                  <a:lnTo>
                    <a:pt x="73672" y="153346"/>
                  </a:lnTo>
                  <a:lnTo>
                    <a:pt x="78617" y="144108"/>
                  </a:lnTo>
                  <a:lnTo>
                    <a:pt x="83129" y="133641"/>
                  </a:lnTo>
                  <a:lnTo>
                    <a:pt x="87162" y="122175"/>
                  </a:lnTo>
                  <a:lnTo>
                    <a:pt x="90500" y="109947"/>
                  </a:lnTo>
                  <a:lnTo>
                    <a:pt x="93104" y="97230"/>
                  </a:lnTo>
                  <a:lnTo>
                    <a:pt x="95925" y="86530"/>
                  </a:lnTo>
                  <a:lnTo>
                    <a:pt x="99654" y="81434"/>
                  </a:lnTo>
                  <a:lnTo>
                    <a:pt x="103393" y="81814"/>
                  </a:lnTo>
                  <a:lnTo>
                    <a:pt x="106939" y="86021"/>
                  </a:lnTo>
                  <a:lnTo>
                    <a:pt x="110373" y="92628"/>
                  </a:lnTo>
                  <a:lnTo>
                    <a:pt x="113774" y="100705"/>
                  </a:lnTo>
                  <a:lnTo>
                    <a:pt x="117189" y="109674"/>
                  </a:lnTo>
                  <a:lnTo>
                    <a:pt x="120959" y="118865"/>
                  </a:lnTo>
                  <a:lnTo>
                    <a:pt x="125700" y="127456"/>
                  </a:lnTo>
                  <a:lnTo>
                    <a:pt x="131665" y="135066"/>
                  </a:lnTo>
                  <a:lnTo>
                    <a:pt x="138619" y="141844"/>
                  </a:lnTo>
                  <a:lnTo>
                    <a:pt x="146051" y="148248"/>
                  </a:lnTo>
                  <a:lnTo>
                    <a:pt x="153613" y="154586"/>
                  </a:lnTo>
                  <a:lnTo>
                    <a:pt x="161468" y="160507"/>
                  </a:lnTo>
                  <a:lnTo>
                    <a:pt x="170179" y="165126"/>
                  </a:lnTo>
                  <a:lnTo>
                    <a:pt x="179984" y="168054"/>
                  </a:lnTo>
                  <a:lnTo>
                    <a:pt x="190220" y="169525"/>
                  </a:lnTo>
                  <a:lnTo>
                    <a:pt x="200499" y="170298"/>
                  </a:lnTo>
                  <a:lnTo>
                    <a:pt x="211727" y="170437"/>
                  </a:lnTo>
                  <a:lnTo>
                    <a:pt x="225673" y="1700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948186" y="3778085"/>
              <a:ext cx="63172" cy="368498"/>
            </a:xfrm>
            <a:custGeom>
              <a:avLst/>
              <a:gdLst/>
              <a:ahLst/>
              <a:cxnLst/>
              <a:rect l="0" t="0" r="0" b="0"/>
              <a:pathLst>
                <a:path w="63172" h="368498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63"/>
                  </a:lnTo>
                  <a:lnTo>
                    <a:pt x="3686" y="42937"/>
                  </a:lnTo>
                  <a:lnTo>
                    <a:pt x="5354" y="53930"/>
                  </a:lnTo>
                  <a:lnTo>
                    <a:pt x="6772" y="65577"/>
                  </a:lnTo>
                  <a:lnTo>
                    <a:pt x="8043" y="78004"/>
                  </a:lnTo>
                  <a:lnTo>
                    <a:pt x="9503" y="91406"/>
                  </a:lnTo>
                  <a:lnTo>
                    <a:pt x="11335" y="105791"/>
                  </a:lnTo>
                  <a:lnTo>
                    <a:pt x="13566" y="120857"/>
                  </a:lnTo>
                  <a:lnTo>
                    <a:pt x="16142" y="136115"/>
                  </a:lnTo>
                  <a:lnTo>
                    <a:pt x="18990" y="151265"/>
                  </a:lnTo>
                  <a:lnTo>
                    <a:pt x="22037" y="166199"/>
                  </a:lnTo>
                  <a:lnTo>
                    <a:pt x="25230" y="180913"/>
                  </a:lnTo>
                  <a:lnTo>
                    <a:pt x="28523" y="195440"/>
                  </a:lnTo>
                  <a:lnTo>
                    <a:pt x="31886" y="209823"/>
                  </a:lnTo>
                  <a:lnTo>
                    <a:pt x="35296" y="224101"/>
                  </a:lnTo>
                  <a:lnTo>
                    <a:pt x="38739" y="238308"/>
                  </a:lnTo>
                  <a:lnTo>
                    <a:pt x="42204" y="252630"/>
                  </a:lnTo>
                  <a:lnTo>
                    <a:pt x="45684" y="267393"/>
                  </a:lnTo>
                  <a:lnTo>
                    <a:pt x="49169" y="282722"/>
                  </a:lnTo>
                  <a:lnTo>
                    <a:pt x="52504" y="298216"/>
                  </a:lnTo>
                  <a:lnTo>
                    <a:pt x="55719" y="314772"/>
                  </a:lnTo>
                  <a:lnTo>
                    <a:pt x="59095" y="336082"/>
                  </a:lnTo>
                  <a:lnTo>
                    <a:pt x="63171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075559" y="3841256"/>
              <a:ext cx="158005" cy="263214"/>
            </a:xfrm>
            <a:custGeom>
              <a:avLst/>
              <a:gdLst/>
              <a:ahLst/>
              <a:cxnLst/>
              <a:rect l="0" t="0" r="0" b="0"/>
              <a:pathLst>
                <a:path w="158005" h="263214">
                  <a:moveTo>
                    <a:pt x="83197" y="0"/>
                  </a:moveTo>
                  <a:lnTo>
                    <a:pt x="77330" y="5868"/>
                  </a:lnTo>
                  <a:lnTo>
                    <a:pt x="71765" y="11432"/>
                  </a:lnTo>
                  <a:lnTo>
                    <a:pt x="65966" y="17236"/>
                  </a:lnTo>
                  <a:lnTo>
                    <a:pt x="59885" y="23489"/>
                  </a:lnTo>
                  <a:lnTo>
                    <a:pt x="53556" y="30467"/>
                  </a:lnTo>
                  <a:lnTo>
                    <a:pt x="47027" y="38249"/>
                  </a:lnTo>
                  <a:lnTo>
                    <a:pt x="40351" y="46750"/>
                  </a:lnTo>
                  <a:lnTo>
                    <a:pt x="33569" y="55829"/>
                  </a:lnTo>
                  <a:lnTo>
                    <a:pt x="26716" y="65343"/>
                  </a:lnTo>
                  <a:lnTo>
                    <a:pt x="19979" y="75171"/>
                  </a:lnTo>
                  <a:lnTo>
                    <a:pt x="13682" y="85220"/>
                  </a:lnTo>
                  <a:lnTo>
                    <a:pt x="7980" y="95419"/>
                  </a:lnTo>
                  <a:lnTo>
                    <a:pt x="3338" y="105555"/>
                  </a:lnTo>
                  <a:lnTo>
                    <a:pt x="584" y="115287"/>
                  </a:lnTo>
                  <a:lnTo>
                    <a:pt x="0" y="124449"/>
                  </a:lnTo>
                  <a:lnTo>
                    <a:pt x="1558" y="132568"/>
                  </a:lnTo>
                  <a:lnTo>
                    <a:pt x="5188" y="138810"/>
                  </a:lnTo>
                  <a:lnTo>
                    <a:pt x="10629" y="142889"/>
                  </a:lnTo>
                  <a:lnTo>
                    <a:pt x="17517" y="144830"/>
                  </a:lnTo>
                  <a:lnTo>
                    <a:pt x="25494" y="144703"/>
                  </a:lnTo>
                  <a:lnTo>
                    <a:pt x="34264" y="142776"/>
                  </a:lnTo>
                  <a:lnTo>
                    <a:pt x="43760" y="139741"/>
                  </a:lnTo>
                  <a:lnTo>
                    <a:pt x="54118" y="136568"/>
                  </a:lnTo>
                  <a:lnTo>
                    <a:pt x="65338" y="133826"/>
                  </a:lnTo>
                  <a:lnTo>
                    <a:pt x="76973" y="132008"/>
                  </a:lnTo>
                  <a:lnTo>
                    <a:pt x="88252" y="131697"/>
                  </a:lnTo>
                  <a:lnTo>
                    <a:pt x="98763" y="133049"/>
                  </a:lnTo>
                  <a:lnTo>
                    <a:pt x="108446" y="135890"/>
                  </a:lnTo>
                  <a:lnTo>
                    <a:pt x="117411" y="139923"/>
                  </a:lnTo>
                  <a:lnTo>
                    <a:pt x="125807" y="144856"/>
                  </a:lnTo>
                  <a:lnTo>
                    <a:pt x="133615" y="150605"/>
                  </a:lnTo>
                  <a:lnTo>
                    <a:pt x="140649" y="157286"/>
                  </a:lnTo>
                  <a:lnTo>
                    <a:pt x="146857" y="164894"/>
                  </a:lnTo>
                  <a:lnTo>
                    <a:pt x="152011" y="173460"/>
                  </a:lnTo>
                  <a:lnTo>
                    <a:pt x="155643" y="183119"/>
                  </a:lnTo>
                  <a:lnTo>
                    <a:pt x="157634" y="193834"/>
                  </a:lnTo>
                  <a:lnTo>
                    <a:pt x="158004" y="205114"/>
                  </a:lnTo>
                  <a:lnTo>
                    <a:pt x="156740" y="216146"/>
                  </a:lnTo>
                  <a:lnTo>
                    <a:pt x="153992" y="226478"/>
                  </a:lnTo>
                  <a:lnTo>
                    <a:pt x="149707" y="235701"/>
                  </a:lnTo>
                  <a:lnTo>
                    <a:pt x="143559" y="243291"/>
                  </a:lnTo>
                  <a:lnTo>
                    <a:pt x="135544" y="249133"/>
                  </a:lnTo>
                  <a:lnTo>
                    <a:pt x="126150" y="253437"/>
                  </a:lnTo>
                  <a:lnTo>
                    <a:pt x="115056" y="256974"/>
                  </a:lnTo>
                  <a:lnTo>
                    <a:pt x="99054" y="260055"/>
                  </a:lnTo>
                  <a:lnTo>
                    <a:pt x="72669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274570" y="3834106"/>
              <a:ext cx="242156" cy="254645"/>
            </a:xfrm>
            <a:custGeom>
              <a:avLst/>
              <a:gdLst/>
              <a:ahLst/>
              <a:cxnLst/>
              <a:rect l="0" t="0" r="0" b="0"/>
              <a:pathLst>
                <a:path w="242156" h="254645">
                  <a:moveTo>
                    <a:pt x="0" y="70321"/>
                  </a:moveTo>
                  <a:lnTo>
                    <a:pt x="11735" y="70321"/>
                  </a:lnTo>
                  <a:lnTo>
                    <a:pt x="22864" y="70321"/>
                  </a:lnTo>
                  <a:lnTo>
                    <a:pt x="34458" y="70317"/>
                  </a:lnTo>
                  <a:lnTo>
                    <a:pt x="46446" y="70144"/>
                  </a:lnTo>
                  <a:lnTo>
                    <a:pt x="58458" y="69495"/>
                  </a:lnTo>
                  <a:lnTo>
                    <a:pt x="70256" y="68237"/>
                  </a:lnTo>
                  <a:lnTo>
                    <a:pt x="81610" y="66239"/>
                  </a:lnTo>
                  <a:lnTo>
                    <a:pt x="92230" y="63294"/>
                  </a:lnTo>
                  <a:lnTo>
                    <a:pt x="102022" y="59376"/>
                  </a:lnTo>
                  <a:lnTo>
                    <a:pt x="110578" y="54286"/>
                  </a:lnTo>
                  <a:lnTo>
                    <a:pt x="117122" y="47589"/>
                  </a:lnTo>
                  <a:lnTo>
                    <a:pt x="121402" y="39206"/>
                  </a:lnTo>
                  <a:lnTo>
                    <a:pt x="123310" y="29832"/>
                  </a:lnTo>
                  <a:lnTo>
                    <a:pt x="122628" y="20695"/>
                  </a:lnTo>
                  <a:lnTo>
                    <a:pt x="119502" y="12497"/>
                  </a:lnTo>
                  <a:lnTo>
                    <a:pt x="114338" y="5880"/>
                  </a:lnTo>
                  <a:lnTo>
                    <a:pt x="107601" y="1650"/>
                  </a:lnTo>
                  <a:lnTo>
                    <a:pt x="99711" y="0"/>
                  </a:lnTo>
                  <a:lnTo>
                    <a:pt x="91163" y="639"/>
                  </a:lnTo>
                  <a:lnTo>
                    <a:pt x="82515" y="3104"/>
                  </a:lnTo>
                  <a:lnTo>
                    <a:pt x="74078" y="6942"/>
                  </a:lnTo>
                  <a:lnTo>
                    <a:pt x="66110" y="11937"/>
                  </a:lnTo>
                  <a:lnTo>
                    <a:pt x="58905" y="18103"/>
                  </a:lnTo>
                  <a:lnTo>
                    <a:pt x="52539" y="25356"/>
                  </a:lnTo>
                  <a:lnTo>
                    <a:pt x="46923" y="33512"/>
                  </a:lnTo>
                  <a:lnTo>
                    <a:pt x="41910" y="42365"/>
                  </a:lnTo>
                  <a:lnTo>
                    <a:pt x="37347" y="51739"/>
                  </a:lnTo>
                  <a:lnTo>
                    <a:pt x="33111" y="61813"/>
                  </a:lnTo>
                  <a:lnTo>
                    <a:pt x="29104" y="73095"/>
                  </a:lnTo>
                  <a:lnTo>
                    <a:pt x="25267" y="85752"/>
                  </a:lnTo>
                  <a:lnTo>
                    <a:pt x="21875" y="99337"/>
                  </a:lnTo>
                  <a:lnTo>
                    <a:pt x="19509" y="112995"/>
                  </a:lnTo>
                  <a:lnTo>
                    <a:pt x="18404" y="126221"/>
                  </a:lnTo>
                  <a:lnTo>
                    <a:pt x="18475" y="139034"/>
                  </a:lnTo>
                  <a:lnTo>
                    <a:pt x="19513" y="151776"/>
                  </a:lnTo>
                  <a:lnTo>
                    <a:pt x="21289" y="164676"/>
                  </a:lnTo>
                  <a:lnTo>
                    <a:pt x="23769" y="177645"/>
                  </a:lnTo>
                  <a:lnTo>
                    <a:pt x="27103" y="190366"/>
                  </a:lnTo>
                  <a:lnTo>
                    <a:pt x="31310" y="202660"/>
                  </a:lnTo>
                  <a:lnTo>
                    <a:pt x="36440" y="214188"/>
                  </a:lnTo>
                  <a:lnTo>
                    <a:pt x="42639" y="224399"/>
                  </a:lnTo>
                  <a:lnTo>
                    <a:pt x="49891" y="233110"/>
                  </a:lnTo>
                  <a:lnTo>
                    <a:pt x="58203" y="240296"/>
                  </a:lnTo>
                  <a:lnTo>
                    <a:pt x="67684" y="245915"/>
                  </a:lnTo>
                  <a:lnTo>
                    <a:pt x="78291" y="250099"/>
                  </a:lnTo>
                  <a:lnTo>
                    <a:pt x="90005" y="252945"/>
                  </a:lnTo>
                  <a:lnTo>
                    <a:pt x="102925" y="254423"/>
                  </a:lnTo>
                  <a:lnTo>
                    <a:pt x="116984" y="254644"/>
                  </a:lnTo>
                  <a:lnTo>
                    <a:pt x="131830" y="253828"/>
                  </a:lnTo>
                  <a:lnTo>
                    <a:pt x="146941" y="252219"/>
                  </a:lnTo>
                  <a:lnTo>
                    <a:pt x="161983" y="250028"/>
                  </a:lnTo>
                  <a:lnTo>
                    <a:pt x="176614" y="247383"/>
                  </a:lnTo>
                  <a:lnTo>
                    <a:pt x="192039" y="243972"/>
                  </a:lnTo>
                  <a:lnTo>
                    <a:pt x="211844" y="238380"/>
                  </a:lnTo>
                  <a:lnTo>
                    <a:pt x="242155" y="2282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1305533" y="4725650"/>
            <a:ext cx="4158758" cy="673825"/>
            <a:chOff x="1305533" y="4725650"/>
            <a:chExt cx="4158758" cy="673825"/>
          </a:xfrm>
        </p:grpSpPr>
        <p:sp>
          <p:nvSpPr>
            <p:cNvPr id="87" name="Freeform 86"/>
            <p:cNvSpPr/>
            <p:nvPr/>
          </p:nvSpPr>
          <p:spPr>
            <a:xfrm>
              <a:off x="1305533" y="5052033"/>
              <a:ext cx="157929" cy="73701"/>
            </a:xfrm>
            <a:custGeom>
              <a:avLst/>
              <a:gdLst/>
              <a:ahLst/>
              <a:cxnLst/>
              <a:rect l="0" t="0" r="0" b="0"/>
              <a:pathLst>
                <a:path w="157929" h="73701">
                  <a:moveTo>
                    <a:pt x="157928" y="0"/>
                  </a:moveTo>
                  <a:lnTo>
                    <a:pt x="151993" y="8667"/>
                  </a:lnTo>
                  <a:lnTo>
                    <a:pt x="145788" y="15734"/>
                  </a:lnTo>
                  <a:lnTo>
                    <a:pt x="138693" y="21840"/>
                  </a:lnTo>
                  <a:lnTo>
                    <a:pt x="130752" y="27241"/>
                  </a:lnTo>
                  <a:lnTo>
                    <a:pt x="122106" y="32103"/>
                  </a:lnTo>
                  <a:lnTo>
                    <a:pt x="112912" y="36562"/>
                  </a:lnTo>
                  <a:lnTo>
                    <a:pt x="103312" y="40729"/>
                  </a:lnTo>
                  <a:lnTo>
                    <a:pt x="93422" y="44688"/>
                  </a:lnTo>
                  <a:lnTo>
                    <a:pt x="83329" y="48504"/>
                  </a:lnTo>
                  <a:lnTo>
                    <a:pt x="73096" y="52220"/>
                  </a:lnTo>
                  <a:lnTo>
                    <a:pt x="62766" y="55869"/>
                  </a:lnTo>
                  <a:lnTo>
                    <a:pt x="52381" y="59468"/>
                  </a:lnTo>
                  <a:lnTo>
                    <a:pt x="42222" y="62879"/>
                  </a:lnTo>
                  <a:lnTo>
                    <a:pt x="31716" y="66154"/>
                  </a:lnTo>
                  <a:lnTo>
                    <a:pt x="18822" y="69578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595719" y="4925691"/>
              <a:ext cx="36199" cy="473784"/>
            </a:xfrm>
            <a:custGeom>
              <a:avLst/>
              <a:gdLst/>
              <a:ahLst/>
              <a:cxnLst/>
              <a:rect l="0" t="0" r="0" b="0"/>
              <a:pathLst>
                <a:path w="36199" h="473784">
                  <a:moveTo>
                    <a:pt x="4612" y="0"/>
                  </a:moveTo>
                  <a:lnTo>
                    <a:pt x="1812" y="11668"/>
                  </a:lnTo>
                  <a:lnTo>
                    <a:pt x="311" y="22158"/>
                  </a:lnTo>
                  <a:lnTo>
                    <a:pt x="0" y="32473"/>
                  </a:lnTo>
                  <a:lnTo>
                    <a:pt x="506" y="43293"/>
                  </a:lnTo>
                  <a:lnTo>
                    <a:pt x="1325" y="55581"/>
                  </a:lnTo>
                  <a:lnTo>
                    <a:pt x="2146" y="69726"/>
                  </a:lnTo>
                  <a:lnTo>
                    <a:pt x="3002" y="85458"/>
                  </a:lnTo>
                  <a:lnTo>
                    <a:pt x="4177" y="102157"/>
                  </a:lnTo>
                  <a:lnTo>
                    <a:pt x="5812" y="119347"/>
                  </a:lnTo>
                  <a:lnTo>
                    <a:pt x="7739" y="136598"/>
                  </a:lnTo>
                  <a:lnTo>
                    <a:pt x="9579" y="153473"/>
                  </a:lnTo>
                  <a:lnTo>
                    <a:pt x="11118" y="169784"/>
                  </a:lnTo>
                  <a:lnTo>
                    <a:pt x="12474" y="185701"/>
                  </a:lnTo>
                  <a:lnTo>
                    <a:pt x="13992" y="201622"/>
                  </a:lnTo>
                  <a:lnTo>
                    <a:pt x="15860" y="217781"/>
                  </a:lnTo>
                  <a:lnTo>
                    <a:pt x="17945" y="234076"/>
                  </a:lnTo>
                  <a:lnTo>
                    <a:pt x="19891" y="250177"/>
                  </a:lnTo>
                  <a:lnTo>
                    <a:pt x="21498" y="265900"/>
                  </a:lnTo>
                  <a:lnTo>
                    <a:pt x="22729" y="281222"/>
                  </a:lnTo>
                  <a:lnTo>
                    <a:pt x="23630" y="296197"/>
                  </a:lnTo>
                  <a:lnTo>
                    <a:pt x="24270" y="310899"/>
                  </a:lnTo>
                  <a:lnTo>
                    <a:pt x="24718" y="325400"/>
                  </a:lnTo>
                  <a:lnTo>
                    <a:pt x="25025" y="339757"/>
                  </a:lnTo>
                  <a:lnTo>
                    <a:pt x="25240" y="354021"/>
                  </a:lnTo>
                  <a:lnTo>
                    <a:pt x="25555" y="368551"/>
                  </a:lnTo>
                  <a:lnTo>
                    <a:pt x="26300" y="383985"/>
                  </a:lnTo>
                  <a:lnTo>
                    <a:pt x="27613" y="400569"/>
                  </a:lnTo>
                  <a:lnTo>
                    <a:pt x="29318" y="417332"/>
                  </a:lnTo>
                  <a:lnTo>
                    <a:pt x="31178" y="433920"/>
                  </a:lnTo>
                  <a:lnTo>
                    <a:pt x="33360" y="451794"/>
                  </a:lnTo>
                  <a:lnTo>
                    <a:pt x="36198" y="473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810901" y="4862521"/>
              <a:ext cx="30456" cy="526425"/>
            </a:xfrm>
            <a:custGeom>
              <a:avLst/>
              <a:gdLst/>
              <a:ahLst/>
              <a:cxnLst/>
              <a:rect l="0" t="0" r="0" b="0"/>
              <a:pathLst>
                <a:path w="30456" h="526425">
                  <a:moveTo>
                    <a:pt x="0" y="0"/>
                  </a:moveTo>
                  <a:lnTo>
                    <a:pt x="2867" y="8935"/>
                  </a:lnTo>
                  <a:lnTo>
                    <a:pt x="5009" y="18562"/>
                  </a:lnTo>
                  <a:lnTo>
                    <a:pt x="6616" y="29850"/>
                  </a:lnTo>
                  <a:lnTo>
                    <a:pt x="7970" y="42517"/>
                  </a:lnTo>
                  <a:lnTo>
                    <a:pt x="9467" y="55996"/>
                  </a:lnTo>
                  <a:lnTo>
                    <a:pt x="11313" y="69873"/>
                  </a:lnTo>
                  <a:lnTo>
                    <a:pt x="13380" y="84082"/>
                  </a:lnTo>
                  <a:lnTo>
                    <a:pt x="15312" y="98821"/>
                  </a:lnTo>
                  <a:lnTo>
                    <a:pt x="16913" y="114176"/>
                  </a:lnTo>
                  <a:lnTo>
                    <a:pt x="18310" y="130095"/>
                  </a:lnTo>
                  <a:lnTo>
                    <a:pt x="19854" y="146473"/>
                  </a:lnTo>
                  <a:lnTo>
                    <a:pt x="21740" y="163200"/>
                  </a:lnTo>
                  <a:lnTo>
                    <a:pt x="23837" y="180179"/>
                  </a:lnTo>
                  <a:lnTo>
                    <a:pt x="25792" y="197338"/>
                  </a:lnTo>
                  <a:lnTo>
                    <a:pt x="27403" y="214621"/>
                  </a:lnTo>
                  <a:lnTo>
                    <a:pt x="28638" y="231991"/>
                  </a:lnTo>
                  <a:lnTo>
                    <a:pt x="29541" y="249418"/>
                  </a:lnTo>
                  <a:lnTo>
                    <a:pt x="30179" y="266880"/>
                  </a:lnTo>
                  <a:lnTo>
                    <a:pt x="30455" y="284201"/>
                  </a:lnTo>
                  <a:lnTo>
                    <a:pt x="30115" y="301063"/>
                  </a:lnTo>
                  <a:lnTo>
                    <a:pt x="29081" y="317338"/>
                  </a:lnTo>
                  <a:lnTo>
                    <a:pt x="27744" y="333216"/>
                  </a:lnTo>
                  <a:lnTo>
                    <a:pt x="26840" y="349105"/>
                  </a:lnTo>
                  <a:lnTo>
                    <a:pt x="26746" y="365234"/>
                  </a:lnTo>
                  <a:lnTo>
                    <a:pt x="27177" y="381338"/>
                  </a:lnTo>
                  <a:lnTo>
                    <a:pt x="27398" y="396777"/>
                  </a:lnTo>
                  <a:lnTo>
                    <a:pt x="26993" y="411243"/>
                  </a:lnTo>
                  <a:lnTo>
                    <a:pt x="26042" y="424906"/>
                  </a:lnTo>
                  <a:lnTo>
                    <a:pt x="24930" y="438228"/>
                  </a:lnTo>
                  <a:lnTo>
                    <a:pt x="23920" y="451516"/>
                  </a:lnTo>
                  <a:lnTo>
                    <a:pt x="23104" y="464682"/>
                  </a:lnTo>
                  <a:lnTo>
                    <a:pt x="22402" y="478824"/>
                  </a:lnTo>
                  <a:lnTo>
                    <a:pt x="21754" y="497427"/>
                  </a:lnTo>
                  <a:lnTo>
                    <a:pt x="21057" y="5264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238446" y="4816731"/>
              <a:ext cx="162052" cy="519573"/>
            </a:xfrm>
            <a:custGeom>
              <a:avLst/>
              <a:gdLst/>
              <a:ahLst/>
              <a:cxnLst/>
              <a:rect l="0" t="0" r="0" b="0"/>
              <a:pathLst>
                <a:path w="162052" h="519573">
                  <a:moveTo>
                    <a:pt x="77823" y="519572"/>
                  </a:moveTo>
                  <a:lnTo>
                    <a:pt x="74889" y="510570"/>
                  </a:lnTo>
                  <a:lnTo>
                    <a:pt x="72107" y="500302"/>
                  </a:lnTo>
                  <a:lnTo>
                    <a:pt x="69207" y="487719"/>
                  </a:lnTo>
                  <a:lnTo>
                    <a:pt x="66167" y="473191"/>
                  </a:lnTo>
                  <a:lnTo>
                    <a:pt x="63002" y="457395"/>
                  </a:lnTo>
                  <a:lnTo>
                    <a:pt x="59738" y="440853"/>
                  </a:lnTo>
                  <a:lnTo>
                    <a:pt x="56400" y="423721"/>
                  </a:lnTo>
                  <a:lnTo>
                    <a:pt x="53009" y="405873"/>
                  </a:lnTo>
                  <a:lnTo>
                    <a:pt x="49580" y="387283"/>
                  </a:lnTo>
                  <a:lnTo>
                    <a:pt x="46125" y="368040"/>
                  </a:lnTo>
                  <a:lnTo>
                    <a:pt x="42653" y="348277"/>
                  </a:lnTo>
                  <a:lnTo>
                    <a:pt x="39168" y="328135"/>
                  </a:lnTo>
                  <a:lnTo>
                    <a:pt x="35676" y="308048"/>
                  </a:lnTo>
                  <a:lnTo>
                    <a:pt x="32177" y="288713"/>
                  </a:lnTo>
                  <a:lnTo>
                    <a:pt x="28675" y="270448"/>
                  </a:lnTo>
                  <a:lnTo>
                    <a:pt x="25171" y="253064"/>
                  </a:lnTo>
                  <a:lnTo>
                    <a:pt x="21664" y="236083"/>
                  </a:lnTo>
                  <a:lnTo>
                    <a:pt x="18162" y="219168"/>
                  </a:lnTo>
                  <a:lnTo>
                    <a:pt x="14826" y="202009"/>
                  </a:lnTo>
                  <a:lnTo>
                    <a:pt x="11966" y="184256"/>
                  </a:lnTo>
                  <a:lnTo>
                    <a:pt x="9706" y="165798"/>
                  </a:lnTo>
                  <a:lnTo>
                    <a:pt x="7850" y="147179"/>
                  </a:lnTo>
                  <a:lnTo>
                    <a:pt x="5989" y="129446"/>
                  </a:lnTo>
                  <a:lnTo>
                    <a:pt x="3892" y="113113"/>
                  </a:lnTo>
                  <a:lnTo>
                    <a:pt x="1820" y="98029"/>
                  </a:lnTo>
                  <a:lnTo>
                    <a:pt x="415" y="83672"/>
                  </a:lnTo>
                  <a:lnTo>
                    <a:pt x="0" y="69650"/>
                  </a:lnTo>
                  <a:lnTo>
                    <a:pt x="892" y="56079"/>
                  </a:lnTo>
                  <a:lnTo>
                    <a:pt x="3552" y="43478"/>
                  </a:lnTo>
                  <a:lnTo>
                    <a:pt x="8056" y="32078"/>
                  </a:lnTo>
                  <a:lnTo>
                    <a:pt x="14337" y="22133"/>
                  </a:lnTo>
                  <a:lnTo>
                    <a:pt x="22366" y="14055"/>
                  </a:lnTo>
                  <a:lnTo>
                    <a:pt x="31949" y="7892"/>
                  </a:lnTo>
                  <a:lnTo>
                    <a:pt x="42788" y="3550"/>
                  </a:lnTo>
                  <a:lnTo>
                    <a:pt x="54578" y="987"/>
                  </a:lnTo>
                  <a:lnTo>
                    <a:pt x="67056" y="0"/>
                  </a:lnTo>
                  <a:lnTo>
                    <a:pt x="79857" y="282"/>
                  </a:lnTo>
                  <a:lnTo>
                    <a:pt x="92523" y="1525"/>
                  </a:lnTo>
                  <a:lnTo>
                    <a:pt x="104810" y="3467"/>
                  </a:lnTo>
                  <a:lnTo>
                    <a:pt x="116415" y="5943"/>
                  </a:lnTo>
                  <a:lnTo>
                    <a:pt x="128132" y="9222"/>
                  </a:lnTo>
                  <a:lnTo>
                    <a:pt x="142103" y="14705"/>
                  </a:lnTo>
                  <a:lnTo>
                    <a:pt x="162051" y="247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221513" y="5052033"/>
              <a:ext cx="168457" cy="73701"/>
            </a:xfrm>
            <a:custGeom>
              <a:avLst/>
              <a:gdLst/>
              <a:ahLst/>
              <a:cxnLst/>
              <a:rect l="0" t="0" r="0" b="0"/>
              <a:pathLst>
                <a:path w="168457" h="73701">
                  <a:moveTo>
                    <a:pt x="168456" y="0"/>
                  </a:moveTo>
                  <a:lnTo>
                    <a:pt x="159654" y="5801"/>
                  </a:lnTo>
                  <a:lnTo>
                    <a:pt x="151308" y="10725"/>
                  </a:lnTo>
                  <a:lnTo>
                    <a:pt x="142604" y="15232"/>
                  </a:lnTo>
                  <a:lnTo>
                    <a:pt x="133310" y="19626"/>
                  </a:lnTo>
                  <a:lnTo>
                    <a:pt x="123167" y="24288"/>
                  </a:lnTo>
                  <a:lnTo>
                    <a:pt x="112122" y="29398"/>
                  </a:lnTo>
                  <a:lnTo>
                    <a:pt x="100282" y="34803"/>
                  </a:lnTo>
                  <a:lnTo>
                    <a:pt x="87812" y="40127"/>
                  </a:lnTo>
                  <a:lnTo>
                    <a:pt x="74879" y="45151"/>
                  </a:lnTo>
                  <a:lnTo>
                    <a:pt x="61837" y="49873"/>
                  </a:lnTo>
                  <a:lnTo>
                    <a:pt x="47733" y="54988"/>
                  </a:lnTo>
                  <a:lnTo>
                    <a:pt x="29096" y="62058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474197" y="5073090"/>
              <a:ext cx="31586" cy="168457"/>
            </a:xfrm>
            <a:custGeom>
              <a:avLst/>
              <a:gdLst/>
              <a:ahLst/>
              <a:cxnLst/>
              <a:rect l="0" t="0" r="0" b="0"/>
              <a:pathLst>
                <a:path w="31586" h="168457">
                  <a:moveTo>
                    <a:pt x="0" y="0"/>
                  </a:moveTo>
                  <a:lnTo>
                    <a:pt x="66" y="11802"/>
                  </a:lnTo>
                  <a:lnTo>
                    <a:pt x="706" y="23571"/>
                  </a:lnTo>
                  <a:lnTo>
                    <a:pt x="2003" y="36466"/>
                  </a:lnTo>
                  <a:lnTo>
                    <a:pt x="3863" y="50487"/>
                  </a:lnTo>
                  <a:lnTo>
                    <a:pt x="6179" y="65464"/>
                  </a:lnTo>
                  <a:lnTo>
                    <a:pt x="8846" y="81173"/>
                  </a:lnTo>
                  <a:lnTo>
                    <a:pt x="11810" y="97046"/>
                  </a:lnTo>
                  <a:lnTo>
                    <a:pt x="15469" y="113958"/>
                  </a:lnTo>
                  <a:lnTo>
                    <a:pt x="21262" y="135627"/>
                  </a:lnTo>
                  <a:lnTo>
                    <a:pt x="31585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463668" y="49046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568953" y="4820406"/>
              <a:ext cx="63172" cy="463255"/>
            </a:xfrm>
            <a:custGeom>
              <a:avLst/>
              <a:gdLst/>
              <a:ahLst/>
              <a:cxnLst/>
              <a:rect l="0" t="0" r="0" b="0"/>
              <a:pathLst>
                <a:path w="63172" h="463255">
                  <a:moveTo>
                    <a:pt x="0" y="0"/>
                  </a:moveTo>
                  <a:lnTo>
                    <a:pt x="2934" y="9003"/>
                  </a:lnTo>
                  <a:lnTo>
                    <a:pt x="5716" y="19271"/>
                  </a:lnTo>
                  <a:lnTo>
                    <a:pt x="8611" y="31854"/>
                  </a:lnTo>
                  <a:lnTo>
                    <a:pt x="11479" y="46381"/>
                  </a:lnTo>
                  <a:lnTo>
                    <a:pt x="13995" y="62177"/>
                  </a:lnTo>
                  <a:lnTo>
                    <a:pt x="16011" y="78711"/>
                  </a:lnTo>
                  <a:lnTo>
                    <a:pt x="17696" y="95497"/>
                  </a:lnTo>
                  <a:lnTo>
                    <a:pt x="19439" y="112048"/>
                  </a:lnTo>
                  <a:lnTo>
                    <a:pt x="21465" y="128136"/>
                  </a:lnTo>
                  <a:lnTo>
                    <a:pt x="23827" y="143901"/>
                  </a:lnTo>
                  <a:lnTo>
                    <a:pt x="26492" y="159719"/>
                  </a:lnTo>
                  <a:lnTo>
                    <a:pt x="29393" y="175812"/>
                  </a:lnTo>
                  <a:lnTo>
                    <a:pt x="32308" y="192234"/>
                  </a:lnTo>
                  <a:lnTo>
                    <a:pt x="34879" y="208952"/>
                  </a:lnTo>
                  <a:lnTo>
                    <a:pt x="36941" y="225908"/>
                  </a:lnTo>
                  <a:lnTo>
                    <a:pt x="38663" y="243041"/>
                  </a:lnTo>
                  <a:lnTo>
                    <a:pt x="40434" y="260302"/>
                  </a:lnTo>
                  <a:lnTo>
                    <a:pt x="42475" y="277650"/>
                  </a:lnTo>
                  <a:lnTo>
                    <a:pt x="44677" y="294893"/>
                  </a:lnTo>
                  <a:lnTo>
                    <a:pt x="46703" y="311702"/>
                  </a:lnTo>
                  <a:lnTo>
                    <a:pt x="48367" y="327932"/>
                  </a:lnTo>
                  <a:lnTo>
                    <a:pt x="49807" y="343440"/>
                  </a:lnTo>
                  <a:lnTo>
                    <a:pt x="51380" y="358016"/>
                  </a:lnTo>
                  <a:lnTo>
                    <a:pt x="53286" y="371641"/>
                  </a:lnTo>
                  <a:lnTo>
                    <a:pt x="55396" y="384605"/>
                  </a:lnTo>
                  <a:lnTo>
                    <a:pt x="57360" y="397392"/>
                  </a:lnTo>
                  <a:lnTo>
                    <a:pt x="58977" y="410279"/>
                  </a:lnTo>
                  <a:lnTo>
                    <a:pt x="60218" y="422762"/>
                  </a:lnTo>
                  <a:lnTo>
                    <a:pt x="61260" y="434877"/>
                  </a:lnTo>
                  <a:lnTo>
                    <a:pt x="62192" y="447692"/>
                  </a:lnTo>
                  <a:lnTo>
                    <a:pt x="63171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695295" y="4820406"/>
              <a:ext cx="52643" cy="442198"/>
            </a:xfrm>
            <a:custGeom>
              <a:avLst/>
              <a:gdLst/>
              <a:ahLst/>
              <a:cxnLst/>
              <a:rect l="0" t="0" r="0" b="0"/>
              <a:pathLst>
                <a:path w="52643" h="442198">
                  <a:moveTo>
                    <a:pt x="0" y="0"/>
                  </a:moveTo>
                  <a:lnTo>
                    <a:pt x="67" y="14804"/>
                  </a:lnTo>
                  <a:lnTo>
                    <a:pt x="707" y="29995"/>
                  </a:lnTo>
                  <a:lnTo>
                    <a:pt x="2003" y="47072"/>
                  </a:lnTo>
                  <a:lnTo>
                    <a:pt x="3863" y="65475"/>
                  </a:lnTo>
                  <a:lnTo>
                    <a:pt x="6180" y="83987"/>
                  </a:lnTo>
                  <a:lnTo>
                    <a:pt x="8842" y="101885"/>
                  </a:lnTo>
                  <a:lnTo>
                    <a:pt x="11592" y="119119"/>
                  </a:lnTo>
                  <a:lnTo>
                    <a:pt x="14051" y="136049"/>
                  </a:lnTo>
                  <a:lnTo>
                    <a:pt x="16038" y="152949"/>
                  </a:lnTo>
                  <a:lnTo>
                    <a:pt x="17709" y="169941"/>
                  </a:lnTo>
                  <a:lnTo>
                    <a:pt x="19446" y="187055"/>
                  </a:lnTo>
                  <a:lnTo>
                    <a:pt x="21468" y="204278"/>
                  </a:lnTo>
                  <a:lnTo>
                    <a:pt x="23828" y="221424"/>
                  </a:lnTo>
                  <a:lnTo>
                    <a:pt x="26492" y="238164"/>
                  </a:lnTo>
                  <a:lnTo>
                    <a:pt x="29394" y="254347"/>
                  </a:lnTo>
                  <a:lnTo>
                    <a:pt x="32309" y="269993"/>
                  </a:lnTo>
                  <a:lnTo>
                    <a:pt x="34879" y="285193"/>
                  </a:lnTo>
                  <a:lnTo>
                    <a:pt x="36941" y="300055"/>
                  </a:lnTo>
                  <a:lnTo>
                    <a:pt x="38663" y="314833"/>
                  </a:lnTo>
                  <a:lnTo>
                    <a:pt x="40434" y="329909"/>
                  </a:lnTo>
                  <a:lnTo>
                    <a:pt x="42475" y="345456"/>
                  </a:lnTo>
                  <a:lnTo>
                    <a:pt x="44687" y="361297"/>
                  </a:lnTo>
                  <a:lnTo>
                    <a:pt x="46951" y="378868"/>
                  </a:lnTo>
                  <a:lnTo>
                    <a:pt x="49471" y="403070"/>
                  </a:lnTo>
                  <a:lnTo>
                    <a:pt x="52642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000621" y="5115204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68" y="14602"/>
                  </a:lnTo>
                  <a:lnTo>
                    <a:pt x="708" y="27873"/>
                  </a:lnTo>
                  <a:lnTo>
                    <a:pt x="2000" y="41075"/>
                  </a:lnTo>
                  <a:lnTo>
                    <a:pt x="3687" y="54416"/>
                  </a:lnTo>
                  <a:lnTo>
                    <a:pt x="5355" y="67924"/>
                  </a:lnTo>
                  <a:lnTo>
                    <a:pt x="6768" y="81560"/>
                  </a:lnTo>
                  <a:lnTo>
                    <a:pt x="7869" y="94683"/>
                  </a:lnTo>
                  <a:lnTo>
                    <a:pt x="8800" y="107365"/>
                  </a:lnTo>
                  <a:lnTo>
                    <a:pt x="9640" y="120717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990093" y="4967806"/>
              <a:ext cx="21058" cy="31586"/>
            </a:xfrm>
            <a:custGeom>
              <a:avLst/>
              <a:gdLst/>
              <a:ahLst/>
              <a:cxnLst/>
              <a:rect l="0" t="0" r="0" b="0"/>
              <a:pathLst>
                <a:path w="21058" h="31586">
                  <a:moveTo>
                    <a:pt x="0" y="0"/>
                  </a:moveTo>
                  <a:lnTo>
                    <a:pt x="3120" y="9358"/>
                  </a:lnTo>
                  <a:lnTo>
                    <a:pt x="5589" y="16767"/>
                  </a:lnTo>
                  <a:lnTo>
                    <a:pt x="21057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086619" y="5065231"/>
              <a:ext cx="135102" cy="207902"/>
            </a:xfrm>
            <a:custGeom>
              <a:avLst/>
              <a:gdLst/>
              <a:ahLst/>
              <a:cxnLst/>
              <a:rect l="0" t="0" r="0" b="0"/>
              <a:pathLst>
                <a:path w="135102" h="207902">
                  <a:moveTo>
                    <a:pt x="19287" y="155258"/>
                  </a:moveTo>
                  <a:lnTo>
                    <a:pt x="21950" y="165908"/>
                  </a:lnTo>
                  <a:lnTo>
                    <a:pt x="22453" y="167921"/>
                  </a:lnTo>
                  <a:lnTo>
                    <a:pt x="21426" y="163813"/>
                  </a:lnTo>
                  <a:lnTo>
                    <a:pt x="19533" y="156242"/>
                  </a:lnTo>
                  <a:lnTo>
                    <a:pt x="17101" y="146513"/>
                  </a:lnTo>
                  <a:lnTo>
                    <a:pt x="14314" y="135363"/>
                  </a:lnTo>
                  <a:lnTo>
                    <a:pt x="11293" y="123264"/>
                  </a:lnTo>
                  <a:lnTo>
                    <a:pt x="8281" y="110525"/>
                  </a:lnTo>
                  <a:lnTo>
                    <a:pt x="5637" y="97357"/>
                  </a:lnTo>
                  <a:lnTo>
                    <a:pt x="3527" y="83900"/>
                  </a:lnTo>
                  <a:lnTo>
                    <a:pt x="1940" y="70251"/>
                  </a:lnTo>
                  <a:lnTo>
                    <a:pt x="791" y="56472"/>
                  </a:lnTo>
                  <a:lnTo>
                    <a:pt x="0" y="42625"/>
                  </a:lnTo>
                  <a:lnTo>
                    <a:pt x="129" y="29394"/>
                  </a:lnTo>
                  <a:lnTo>
                    <a:pt x="2336" y="18027"/>
                  </a:lnTo>
                  <a:lnTo>
                    <a:pt x="7078" y="9067"/>
                  </a:lnTo>
                  <a:lnTo>
                    <a:pt x="13856" y="2884"/>
                  </a:lnTo>
                  <a:lnTo>
                    <a:pt x="21626" y="0"/>
                  </a:lnTo>
                  <a:lnTo>
                    <a:pt x="29663" y="361"/>
                  </a:lnTo>
                  <a:lnTo>
                    <a:pt x="37631" y="3483"/>
                  </a:lnTo>
                  <a:lnTo>
                    <a:pt x="45420" y="8759"/>
                  </a:lnTo>
                  <a:lnTo>
                    <a:pt x="53020" y="15635"/>
                  </a:lnTo>
                  <a:lnTo>
                    <a:pt x="60460" y="23821"/>
                  </a:lnTo>
                  <a:lnTo>
                    <a:pt x="67777" y="33282"/>
                  </a:lnTo>
                  <a:lnTo>
                    <a:pt x="74998" y="43902"/>
                  </a:lnTo>
                  <a:lnTo>
                    <a:pt x="81986" y="55472"/>
                  </a:lnTo>
                  <a:lnTo>
                    <a:pt x="88453" y="67770"/>
                  </a:lnTo>
                  <a:lnTo>
                    <a:pt x="94284" y="80601"/>
                  </a:lnTo>
                  <a:lnTo>
                    <a:pt x="99522" y="93811"/>
                  </a:lnTo>
                  <a:lnTo>
                    <a:pt x="104274" y="107286"/>
                  </a:lnTo>
                  <a:lnTo>
                    <a:pt x="108656" y="120938"/>
                  </a:lnTo>
                  <a:lnTo>
                    <a:pt x="112770" y="134546"/>
                  </a:lnTo>
                  <a:lnTo>
                    <a:pt x="116694" y="147763"/>
                  </a:lnTo>
                  <a:lnTo>
                    <a:pt x="120480" y="160419"/>
                  </a:lnTo>
                  <a:lnTo>
                    <a:pt x="124019" y="172075"/>
                  </a:lnTo>
                  <a:lnTo>
                    <a:pt x="127393" y="183087"/>
                  </a:lnTo>
                  <a:lnTo>
                    <a:pt x="130899" y="194421"/>
                  </a:lnTo>
                  <a:lnTo>
                    <a:pt x="135101" y="2079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558632" y="4830935"/>
              <a:ext cx="31586" cy="463255"/>
            </a:xfrm>
            <a:custGeom>
              <a:avLst/>
              <a:gdLst/>
              <a:ahLst/>
              <a:cxnLst/>
              <a:rect l="0" t="0" r="0" b="0"/>
              <a:pathLst>
                <a:path w="31586" h="463255">
                  <a:moveTo>
                    <a:pt x="0" y="0"/>
                  </a:moveTo>
                  <a:lnTo>
                    <a:pt x="0" y="11936"/>
                  </a:lnTo>
                  <a:lnTo>
                    <a:pt x="0" y="24986"/>
                  </a:lnTo>
                  <a:lnTo>
                    <a:pt x="4" y="40460"/>
                  </a:lnTo>
                  <a:lnTo>
                    <a:pt x="177" y="57682"/>
                  </a:lnTo>
                  <a:lnTo>
                    <a:pt x="826" y="75346"/>
                  </a:lnTo>
                  <a:lnTo>
                    <a:pt x="2074" y="92646"/>
                  </a:lnTo>
                  <a:lnTo>
                    <a:pt x="3726" y="109465"/>
                  </a:lnTo>
                  <a:lnTo>
                    <a:pt x="5375" y="126111"/>
                  </a:lnTo>
                  <a:lnTo>
                    <a:pt x="6778" y="142813"/>
                  </a:lnTo>
                  <a:lnTo>
                    <a:pt x="7871" y="159501"/>
                  </a:lnTo>
                  <a:lnTo>
                    <a:pt x="8678" y="175879"/>
                  </a:lnTo>
                  <a:lnTo>
                    <a:pt x="9261" y="191799"/>
                  </a:lnTo>
                  <a:lnTo>
                    <a:pt x="9839" y="207425"/>
                  </a:lnTo>
                  <a:lnTo>
                    <a:pt x="10767" y="223138"/>
                  </a:lnTo>
                  <a:lnTo>
                    <a:pt x="12207" y="239155"/>
                  </a:lnTo>
                  <a:lnTo>
                    <a:pt x="13989" y="255522"/>
                  </a:lnTo>
                  <a:lnTo>
                    <a:pt x="15725" y="272203"/>
                  </a:lnTo>
                  <a:lnTo>
                    <a:pt x="17191" y="289141"/>
                  </a:lnTo>
                  <a:lnTo>
                    <a:pt x="18496" y="306602"/>
                  </a:lnTo>
                  <a:lnTo>
                    <a:pt x="19979" y="325149"/>
                  </a:lnTo>
                  <a:lnTo>
                    <a:pt x="21824" y="344982"/>
                  </a:lnTo>
                  <a:lnTo>
                    <a:pt x="23903" y="365515"/>
                  </a:lnTo>
                  <a:lnTo>
                    <a:pt x="26063" y="387890"/>
                  </a:lnTo>
                  <a:lnTo>
                    <a:pt x="28497" y="417426"/>
                  </a:lnTo>
                  <a:lnTo>
                    <a:pt x="31585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453347" y="4988862"/>
              <a:ext cx="252685" cy="136872"/>
            </a:xfrm>
            <a:custGeom>
              <a:avLst/>
              <a:gdLst/>
              <a:ahLst/>
              <a:cxnLst/>
              <a:rect l="0" t="0" r="0" b="0"/>
              <a:pathLst>
                <a:path w="252685" h="136872">
                  <a:moveTo>
                    <a:pt x="252684" y="0"/>
                  </a:moveTo>
                  <a:lnTo>
                    <a:pt x="241016" y="3001"/>
                  </a:lnTo>
                  <a:lnTo>
                    <a:pt x="230527" y="6423"/>
                  </a:lnTo>
                  <a:lnTo>
                    <a:pt x="220221" y="10615"/>
                  </a:lnTo>
                  <a:lnTo>
                    <a:pt x="209746" y="15343"/>
                  </a:lnTo>
                  <a:lnTo>
                    <a:pt x="198754" y="20176"/>
                  </a:lnTo>
                  <a:lnTo>
                    <a:pt x="187112" y="24862"/>
                  </a:lnTo>
                  <a:lnTo>
                    <a:pt x="174857" y="29643"/>
                  </a:lnTo>
                  <a:lnTo>
                    <a:pt x="162103" y="35142"/>
                  </a:lnTo>
                  <a:lnTo>
                    <a:pt x="148968" y="41657"/>
                  </a:lnTo>
                  <a:lnTo>
                    <a:pt x="135554" y="49168"/>
                  </a:lnTo>
                  <a:lnTo>
                    <a:pt x="121944" y="57514"/>
                  </a:lnTo>
                  <a:lnTo>
                    <a:pt x="108201" y="66497"/>
                  </a:lnTo>
                  <a:lnTo>
                    <a:pt x="94532" y="75783"/>
                  </a:lnTo>
                  <a:lnTo>
                    <a:pt x="81275" y="84930"/>
                  </a:lnTo>
                  <a:lnTo>
                    <a:pt x="68584" y="93702"/>
                  </a:lnTo>
                  <a:lnTo>
                    <a:pt x="56506" y="101950"/>
                  </a:lnTo>
                  <a:lnTo>
                    <a:pt x="43677" y="110435"/>
                  </a:lnTo>
                  <a:lnTo>
                    <a:pt x="26735" y="121016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674445" y="4830935"/>
              <a:ext cx="221100" cy="390195"/>
            </a:xfrm>
            <a:custGeom>
              <a:avLst/>
              <a:gdLst/>
              <a:ahLst/>
              <a:cxnLst/>
              <a:rect l="0" t="0" r="0" b="0"/>
              <a:pathLst>
                <a:path w="221100" h="390195">
                  <a:moveTo>
                    <a:pt x="0" y="0"/>
                  </a:moveTo>
                  <a:lnTo>
                    <a:pt x="5801" y="11802"/>
                  </a:lnTo>
                  <a:lnTo>
                    <a:pt x="10725" y="23571"/>
                  </a:lnTo>
                  <a:lnTo>
                    <a:pt x="15223" y="36462"/>
                  </a:lnTo>
                  <a:lnTo>
                    <a:pt x="19271" y="50310"/>
                  </a:lnTo>
                  <a:lnTo>
                    <a:pt x="22637" y="64638"/>
                  </a:lnTo>
                  <a:lnTo>
                    <a:pt x="25249" y="79102"/>
                  </a:lnTo>
                  <a:lnTo>
                    <a:pt x="27349" y="93379"/>
                  </a:lnTo>
                  <a:lnTo>
                    <a:pt x="29376" y="107107"/>
                  </a:lnTo>
                  <a:lnTo>
                    <a:pt x="31595" y="120148"/>
                  </a:lnTo>
                  <a:lnTo>
                    <a:pt x="34088" y="132547"/>
                  </a:lnTo>
                  <a:lnTo>
                    <a:pt x="36841" y="144421"/>
                  </a:lnTo>
                  <a:lnTo>
                    <a:pt x="39807" y="155909"/>
                  </a:lnTo>
                  <a:lnTo>
                    <a:pt x="42934" y="167609"/>
                  </a:lnTo>
                  <a:lnTo>
                    <a:pt x="46180" y="180531"/>
                  </a:lnTo>
                  <a:lnTo>
                    <a:pt x="49508" y="195124"/>
                  </a:lnTo>
                  <a:lnTo>
                    <a:pt x="52895" y="211335"/>
                  </a:lnTo>
                  <a:lnTo>
                    <a:pt x="56321" y="228892"/>
                  </a:lnTo>
                  <a:lnTo>
                    <a:pt x="59775" y="247468"/>
                  </a:lnTo>
                  <a:lnTo>
                    <a:pt x="63247" y="266295"/>
                  </a:lnTo>
                  <a:lnTo>
                    <a:pt x="66731" y="284234"/>
                  </a:lnTo>
                  <a:lnTo>
                    <a:pt x="70224" y="300733"/>
                  </a:lnTo>
                  <a:lnTo>
                    <a:pt x="73722" y="315773"/>
                  </a:lnTo>
                  <a:lnTo>
                    <a:pt x="77224" y="329577"/>
                  </a:lnTo>
                  <a:lnTo>
                    <a:pt x="80724" y="342425"/>
                  </a:lnTo>
                  <a:lnTo>
                    <a:pt x="84058" y="354736"/>
                  </a:lnTo>
                  <a:lnTo>
                    <a:pt x="86917" y="367019"/>
                  </a:lnTo>
                  <a:lnTo>
                    <a:pt x="89142" y="379452"/>
                  </a:lnTo>
                  <a:lnTo>
                    <a:pt x="89763" y="388568"/>
                  </a:lnTo>
                  <a:lnTo>
                    <a:pt x="88177" y="390194"/>
                  </a:lnTo>
                  <a:lnTo>
                    <a:pt x="85658" y="386051"/>
                  </a:lnTo>
                  <a:lnTo>
                    <a:pt x="82784" y="378250"/>
                  </a:lnTo>
                  <a:lnTo>
                    <a:pt x="79717" y="368177"/>
                  </a:lnTo>
                  <a:lnTo>
                    <a:pt x="76525" y="356683"/>
                  </a:lnTo>
                  <a:lnTo>
                    <a:pt x="73407" y="344292"/>
                  </a:lnTo>
                  <a:lnTo>
                    <a:pt x="70697" y="331327"/>
                  </a:lnTo>
                  <a:lnTo>
                    <a:pt x="68549" y="317997"/>
                  </a:lnTo>
                  <a:lnTo>
                    <a:pt x="67108" y="304595"/>
                  </a:lnTo>
                  <a:lnTo>
                    <a:pt x="66592" y="291511"/>
                  </a:lnTo>
                  <a:lnTo>
                    <a:pt x="67028" y="278933"/>
                  </a:lnTo>
                  <a:lnTo>
                    <a:pt x="68457" y="267028"/>
                  </a:lnTo>
                  <a:lnTo>
                    <a:pt x="71010" y="256024"/>
                  </a:lnTo>
                  <a:lnTo>
                    <a:pt x="74659" y="245968"/>
                  </a:lnTo>
                  <a:lnTo>
                    <a:pt x="79396" y="237232"/>
                  </a:lnTo>
                  <a:lnTo>
                    <a:pt x="85323" y="230566"/>
                  </a:lnTo>
                  <a:lnTo>
                    <a:pt x="92381" y="226200"/>
                  </a:lnTo>
                  <a:lnTo>
                    <a:pt x="100221" y="224064"/>
                  </a:lnTo>
                  <a:lnTo>
                    <a:pt x="108321" y="224061"/>
                  </a:lnTo>
                  <a:lnTo>
                    <a:pt x="116359" y="225912"/>
                  </a:lnTo>
                  <a:lnTo>
                    <a:pt x="124211" y="229408"/>
                  </a:lnTo>
                  <a:lnTo>
                    <a:pt x="131864" y="234486"/>
                  </a:lnTo>
                  <a:lnTo>
                    <a:pt x="139344" y="240970"/>
                  </a:lnTo>
                  <a:lnTo>
                    <a:pt x="146690" y="248593"/>
                  </a:lnTo>
                  <a:lnTo>
                    <a:pt x="153936" y="257079"/>
                  </a:lnTo>
                  <a:lnTo>
                    <a:pt x="161107" y="266193"/>
                  </a:lnTo>
                  <a:lnTo>
                    <a:pt x="168060" y="275752"/>
                  </a:lnTo>
                  <a:lnTo>
                    <a:pt x="174503" y="285623"/>
                  </a:lnTo>
                  <a:lnTo>
                    <a:pt x="180316" y="295706"/>
                  </a:lnTo>
                  <a:lnTo>
                    <a:pt x="185543" y="305935"/>
                  </a:lnTo>
                  <a:lnTo>
                    <a:pt x="190287" y="316262"/>
                  </a:lnTo>
                  <a:lnTo>
                    <a:pt x="194664" y="326655"/>
                  </a:lnTo>
                  <a:lnTo>
                    <a:pt x="198775" y="337093"/>
                  </a:lnTo>
                  <a:lnTo>
                    <a:pt x="202696" y="347562"/>
                  </a:lnTo>
                  <a:lnTo>
                    <a:pt x="206492" y="357980"/>
                  </a:lnTo>
                  <a:lnTo>
                    <a:pt x="210396" y="365793"/>
                  </a:lnTo>
                  <a:lnTo>
                    <a:pt x="214418" y="368818"/>
                  </a:lnTo>
                  <a:lnTo>
                    <a:pt x="218209" y="364028"/>
                  </a:lnTo>
                  <a:lnTo>
                    <a:pt x="221099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900925" y="4999211"/>
              <a:ext cx="163076" cy="261082"/>
            </a:xfrm>
            <a:custGeom>
              <a:avLst/>
              <a:gdLst/>
              <a:ahLst/>
              <a:cxnLst/>
              <a:rect l="0" t="0" r="0" b="0"/>
              <a:pathLst>
                <a:path w="163076" h="261082">
                  <a:moveTo>
                    <a:pt x="15676" y="115993"/>
                  </a:moveTo>
                  <a:lnTo>
                    <a:pt x="24544" y="113126"/>
                  </a:lnTo>
                  <a:lnTo>
                    <a:pt x="33531" y="110984"/>
                  </a:lnTo>
                  <a:lnTo>
                    <a:pt x="43517" y="109372"/>
                  </a:lnTo>
                  <a:lnTo>
                    <a:pt x="54152" y="107846"/>
                  </a:lnTo>
                  <a:lnTo>
                    <a:pt x="64667" y="105701"/>
                  </a:lnTo>
                  <a:lnTo>
                    <a:pt x="74623" y="102597"/>
                  </a:lnTo>
                  <a:lnTo>
                    <a:pt x="84083" y="98532"/>
                  </a:lnTo>
                  <a:lnTo>
                    <a:pt x="93419" y="93655"/>
                  </a:lnTo>
                  <a:lnTo>
                    <a:pt x="102873" y="88145"/>
                  </a:lnTo>
                  <a:lnTo>
                    <a:pt x="112204" y="82004"/>
                  </a:lnTo>
                  <a:lnTo>
                    <a:pt x="120798" y="75059"/>
                  </a:lnTo>
                  <a:lnTo>
                    <a:pt x="128349" y="67278"/>
                  </a:lnTo>
                  <a:lnTo>
                    <a:pt x="134555" y="58766"/>
                  </a:lnTo>
                  <a:lnTo>
                    <a:pt x="138968" y="49675"/>
                  </a:lnTo>
                  <a:lnTo>
                    <a:pt x="141515" y="40160"/>
                  </a:lnTo>
                  <a:lnTo>
                    <a:pt x="142105" y="30669"/>
                  </a:lnTo>
                  <a:lnTo>
                    <a:pt x="140463" y="21910"/>
                  </a:lnTo>
                  <a:lnTo>
                    <a:pt x="136653" y="14218"/>
                  </a:lnTo>
                  <a:lnTo>
                    <a:pt x="130842" y="7903"/>
                  </a:lnTo>
                  <a:lnTo>
                    <a:pt x="123131" y="3410"/>
                  </a:lnTo>
                  <a:lnTo>
                    <a:pt x="113771" y="802"/>
                  </a:lnTo>
                  <a:lnTo>
                    <a:pt x="103420" y="0"/>
                  </a:lnTo>
                  <a:lnTo>
                    <a:pt x="93022" y="965"/>
                  </a:lnTo>
                  <a:lnTo>
                    <a:pt x="83110" y="3504"/>
                  </a:lnTo>
                  <a:lnTo>
                    <a:pt x="73830" y="7476"/>
                  </a:lnTo>
                  <a:lnTo>
                    <a:pt x="65137" y="12883"/>
                  </a:lnTo>
                  <a:lnTo>
                    <a:pt x="56924" y="19595"/>
                  </a:lnTo>
                  <a:lnTo>
                    <a:pt x="49238" y="27542"/>
                  </a:lnTo>
                  <a:lnTo>
                    <a:pt x="42287" y="36778"/>
                  </a:lnTo>
                  <a:lnTo>
                    <a:pt x="36120" y="47210"/>
                  </a:lnTo>
                  <a:lnTo>
                    <a:pt x="30484" y="58469"/>
                  </a:lnTo>
                  <a:lnTo>
                    <a:pt x="24932" y="70018"/>
                  </a:lnTo>
                  <a:lnTo>
                    <a:pt x="19202" y="81530"/>
                  </a:lnTo>
                  <a:lnTo>
                    <a:pt x="13539" y="93037"/>
                  </a:lnTo>
                  <a:lnTo>
                    <a:pt x="8570" y="104830"/>
                  </a:lnTo>
                  <a:lnTo>
                    <a:pt x="4603" y="117065"/>
                  </a:lnTo>
                  <a:lnTo>
                    <a:pt x="1788" y="129911"/>
                  </a:lnTo>
                  <a:lnTo>
                    <a:pt x="274" y="143606"/>
                  </a:lnTo>
                  <a:lnTo>
                    <a:pt x="0" y="158187"/>
                  </a:lnTo>
                  <a:lnTo>
                    <a:pt x="765" y="173218"/>
                  </a:lnTo>
                  <a:lnTo>
                    <a:pt x="2334" y="187921"/>
                  </a:lnTo>
                  <a:lnTo>
                    <a:pt x="4504" y="201876"/>
                  </a:lnTo>
                  <a:lnTo>
                    <a:pt x="7434" y="214854"/>
                  </a:lnTo>
                  <a:lnTo>
                    <a:pt x="11609" y="226651"/>
                  </a:lnTo>
                  <a:lnTo>
                    <a:pt x="17197" y="237275"/>
                  </a:lnTo>
                  <a:lnTo>
                    <a:pt x="24070" y="246408"/>
                  </a:lnTo>
                  <a:lnTo>
                    <a:pt x="31979" y="253349"/>
                  </a:lnTo>
                  <a:lnTo>
                    <a:pt x="40670" y="257907"/>
                  </a:lnTo>
                  <a:lnTo>
                    <a:pt x="49929" y="260342"/>
                  </a:lnTo>
                  <a:lnTo>
                    <a:pt x="59590" y="261081"/>
                  </a:lnTo>
                  <a:lnTo>
                    <a:pt x="69529" y="260540"/>
                  </a:lnTo>
                  <a:lnTo>
                    <a:pt x="79659" y="258909"/>
                  </a:lnTo>
                  <a:lnTo>
                    <a:pt x="89919" y="256153"/>
                  </a:lnTo>
                  <a:lnTo>
                    <a:pt x="100264" y="252346"/>
                  </a:lnTo>
                  <a:lnTo>
                    <a:pt x="110592" y="247778"/>
                  </a:lnTo>
                  <a:lnTo>
                    <a:pt x="121976" y="242329"/>
                  </a:lnTo>
                  <a:lnTo>
                    <a:pt x="137650" y="234403"/>
                  </a:lnTo>
                  <a:lnTo>
                    <a:pt x="163075" y="2212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274570" y="4767764"/>
              <a:ext cx="275977" cy="470231"/>
            </a:xfrm>
            <a:custGeom>
              <a:avLst/>
              <a:gdLst/>
              <a:ahLst/>
              <a:cxnLst/>
              <a:rect l="0" t="0" r="0" b="0"/>
              <a:pathLst>
                <a:path w="275977" h="470231">
                  <a:moveTo>
                    <a:pt x="0" y="0"/>
                  </a:moveTo>
                  <a:lnTo>
                    <a:pt x="2934" y="11802"/>
                  </a:lnTo>
                  <a:lnTo>
                    <a:pt x="5716" y="23571"/>
                  </a:lnTo>
                  <a:lnTo>
                    <a:pt x="8615" y="36457"/>
                  </a:lnTo>
                  <a:lnTo>
                    <a:pt x="11655" y="50132"/>
                  </a:lnTo>
                  <a:lnTo>
                    <a:pt x="14820" y="63812"/>
                  </a:lnTo>
                  <a:lnTo>
                    <a:pt x="18084" y="77032"/>
                  </a:lnTo>
                  <a:lnTo>
                    <a:pt x="21422" y="89830"/>
                  </a:lnTo>
                  <a:lnTo>
                    <a:pt x="24814" y="102557"/>
                  </a:lnTo>
                  <a:lnTo>
                    <a:pt x="28243" y="115449"/>
                  </a:lnTo>
                  <a:lnTo>
                    <a:pt x="31698" y="128580"/>
                  </a:lnTo>
                  <a:lnTo>
                    <a:pt x="35170" y="141943"/>
                  </a:lnTo>
                  <a:lnTo>
                    <a:pt x="38655" y="155490"/>
                  </a:lnTo>
                  <a:lnTo>
                    <a:pt x="42148" y="169014"/>
                  </a:lnTo>
                  <a:lnTo>
                    <a:pt x="45646" y="182167"/>
                  </a:lnTo>
                  <a:lnTo>
                    <a:pt x="49148" y="194790"/>
                  </a:lnTo>
                  <a:lnTo>
                    <a:pt x="52652" y="206892"/>
                  </a:lnTo>
                  <a:lnTo>
                    <a:pt x="56158" y="218559"/>
                  </a:lnTo>
                  <a:lnTo>
                    <a:pt x="59666" y="229904"/>
                  </a:lnTo>
                  <a:lnTo>
                    <a:pt x="63174" y="241509"/>
                  </a:lnTo>
                  <a:lnTo>
                    <a:pt x="66682" y="254365"/>
                  </a:lnTo>
                  <a:lnTo>
                    <a:pt x="70190" y="268909"/>
                  </a:lnTo>
                  <a:lnTo>
                    <a:pt x="73699" y="284917"/>
                  </a:lnTo>
                  <a:lnTo>
                    <a:pt x="77209" y="301806"/>
                  </a:lnTo>
                  <a:lnTo>
                    <a:pt x="80719" y="319124"/>
                  </a:lnTo>
                  <a:lnTo>
                    <a:pt x="84228" y="336463"/>
                  </a:lnTo>
                  <a:lnTo>
                    <a:pt x="87738" y="353396"/>
                  </a:lnTo>
                  <a:lnTo>
                    <a:pt x="91222" y="369647"/>
                  </a:lnTo>
                  <a:lnTo>
                    <a:pt x="93821" y="381916"/>
                  </a:lnTo>
                  <a:lnTo>
                    <a:pt x="94493" y="386124"/>
                  </a:lnTo>
                  <a:lnTo>
                    <a:pt x="93634" y="383681"/>
                  </a:lnTo>
                  <a:lnTo>
                    <a:pt x="91787" y="376880"/>
                  </a:lnTo>
                  <a:lnTo>
                    <a:pt x="89328" y="367376"/>
                  </a:lnTo>
                  <a:lnTo>
                    <a:pt x="86493" y="356207"/>
                  </a:lnTo>
                  <a:lnTo>
                    <a:pt x="83588" y="344004"/>
                  </a:lnTo>
                  <a:lnTo>
                    <a:pt x="81006" y="331149"/>
                  </a:lnTo>
                  <a:lnTo>
                    <a:pt x="78937" y="317886"/>
                  </a:lnTo>
                  <a:lnTo>
                    <a:pt x="77546" y="304524"/>
                  </a:lnTo>
                  <a:lnTo>
                    <a:pt x="77060" y="291465"/>
                  </a:lnTo>
                  <a:lnTo>
                    <a:pt x="77518" y="278900"/>
                  </a:lnTo>
                  <a:lnTo>
                    <a:pt x="78960" y="266832"/>
                  </a:lnTo>
                  <a:lnTo>
                    <a:pt x="81522" y="255186"/>
                  </a:lnTo>
                  <a:lnTo>
                    <a:pt x="85185" y="243885"/>
                  </a:lnTo>
                  <a:lnTo>
                    <a:pt x="90271" y="233499"/>
                  </a:lnTo>
                  <a:lnTo>
                    <a:pt x="97499" y="225187"/>
                  </a:lnTo>
                  <a:lnTo>
                    <a:pt x="107060" y="219424"/>
                  </a:lnTo>
                  <a:lnTo>
                    <a:pt x="118378" y="216370"/>
                  </a:lnTo>
                  <a:lnTo>
                    <a:pt x="130423" y="216206"/>
                  </a:lnTo>
                  <a:lnTo>
                    <a:pt x="142520" y="218730"/>
                  </a:lnTo>
                  <a:lnTo>
                    <a:pt x="154385" y="223473"/>
                  </a:lnTo>
                  <a:lnTo>
                    <a:pt x="165950" y="229920"/>
                  </a:lnTo>
                  <a:lnTo>
                    <a:pt x="177238" y="237612"/>
                  </a:lnTo>
                  <a:lnTo>
                    <a:pt x="188140" y="246024"/>
                  </a:lnTo>
                  <a:lnTo>
                    <a:pt x="198401" y="254582"/>
                  </a:lnTo>
                  <a:lnTo>
                    <a:pt x="207940" y="262971"/>
                  </a:lnTo>
                  <a:lnTo>
                    <a:pt x="216822" y="271417"/>
                  </a:lnTo>
                  <a:lnTo>
                    <a:pt x="225175" y="280539"/>
                  </a:lnTo>
                  <a:lnTo>
                    <a:pt x="233126" y="290647"/>
                  </a:lnTo>
                  <a:lnTo>
                    <a:pt x="240619" y="301726"/>
                  </a:lnTo>
                  <a:lnTo>
                    <a:pt x="247431" y="313621"/>
                  </a:lnTo>
                  <a:lnTo>
                    <a:pt x="253498" y="326147"/>
                  </a:lnTo>
                  <a:lnTo>
                    <a:pt x="258894" y="339134"/>
                  </a:lnTo>
                  <a:lnTo>
                    <a:pt x="263753" y="352451"/>
                  </a:lnTo>
                  <a:lnTo>
                    <a:pt x="268199" y="365998"/>
                  </a:lnTo>
                  <a:lnTo>
                    <a:pt x="272015" y="379704"/>
                  </a:lnTo>
                  <a:lnTo>
                    <a:pt x="274674" y="393519"/>
                  </a:lnTo>
                  <a:lnTo>
                    <a:pt x="275976" y="407397"/>
                  </a:lnTo>
                  <a:lnTo>
                    <a:pt x="275866" y="420988"/>
                  </a:lnTo>
                  <a:lnTo>
                    <a:pt x="274272" y="433662"/>
                  </a:lnTo>
                  <a:lnTo>
                    <a:pt x="271299" y="445134"/>
                  </a:lnTo>
                  <a:lnTo>
                    <a:pt x="266863" y="454973"/>
                  </a:lnTo>
                  <a:lnTo>
                    <a:pt x="260612" y="462453"/>
                  </a:lnTo>
                  <a:lnTo>
                    <a:pt x="252523" y="467402"/>
                  </a:lnTo>
                  <a:lnTo>
                    <a:pt x="243008" y="469944"/>
                  </a:lnTo>
                  <a:lnTo>
                    <a:pt x="232713" y="470230"/>
                  </a:lnTo>
                  <a:lnTo>
                    <a:pt x="222091" y="468574"/>
                  </a:lnTo>
                  <a:lnTo>
                    <a:pt x="211539" y="465382"/>
                  </a:lnTo>
                  <a:lnTo>
                    <a:pt x="201461" y="461040"/>
                  </a:lnTo>
                  <a:lnTo>
                    <a:pt x="192029" y="455878"/>
                  </a:lnTo>
                  <a:lnTo>
                    <a:pt x="183517" y="450445"/>
                  </a:lnTo>
                  <a:lnTo>
                    <a:pt x="175562" y="444991"/>
                  </a:lnTo>
                  <a:lnTo>
                    <a:pt x="167468" y="439042"/>
                  </a:lnTo>
                  <a:lnTo>
                    <a:pt x="157927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569368" y="4820406"/>
              <a:ext cx="73700" cy="400084"/>
            </a:xfrm>
            <a:custGeom>
              <a:avLst/>
              <a:gdLst/>
              <a:ahLst/>
              <a:cxnLst/>
              <a:rect l="0" t="0" r="0" b="0"/>
              <a:pathLst>
                <a:path w="73700" h="400084">
                  <a:moveTo>
                    <a:pt x="0" y="0"/>
                  </a:moveTo>
                  <a:lnTo>
                    <a:pt x="2933" y="11802"/>
                  </a:lnTo>
                  <a:lnTo>
                    <a:pt x="5716" y="23572"/>
                  </a:lnTo>
                  <a:lnTo>
                    <a:pt x="8615" y="36458"/>
                  </a:lnTo>
                  <a:lnTo>
                    <a:pt x="11655" y="50133"/>
                  </a:lnTo>
                  <a:lnTo>
                    <a:pt x="14821" y="63812"/>
                  </a:lnTo>
                  <a:lnTo>
                    <a:pt x="18085" y="77033"/>
                  </a:lnTo>
                  <a:lnTo>
                    <a:pt x="21423" y="89831"/>
                  </a:lnTo>
                  <a:lnTo>
                    <a:pt x="24815" y="102558"/>
                  </a:lnTo>
                  <a:lnTo>
                    <a:pt x="28239" y="115450"/>
                  </a:lnTo>
                  <a:lnTo>
                    <a:pt x="31521" y="128582"/>
                  </a:lnTo>
                  <a:lnTo>
                    <a:pt x="34345" y="141944"/>
                  </a:lnTo>
                  <a:lnTo>
                    <a:pt x="36581" y="155496"/>
                  </a:lnTo>
                  <a:lnTo>
                    <a:pt x="38421" y="169192"/>
                  </a:lnTo>
                  <a:lnTo>
                    <a:pt x="40271" y="182993"/>
                  </a:lnTo>
                  <a:lnTo>
                    <a:pt x="42366" y="196869"/>
                  </a:lnTo>
                  <a:lnTo>
                    <a:pt x="44604" y="210797"/>
                  </a:lnTo>
                  <a:lnTo>
                    <a:pt x="46654" y="224760"/>
                  </a:lnTo>
                  <a:lnTo>
                    <a:pt x="48335" y="238744"/>
                  </a:lnTo>
                  <a:lnTo>
                    <a:pt x="49785" y="252575"/>
                  </a:lnTo>
                  <a:lnTo>
                    <a:pt x="51365" y="265942"/>
                  </a:lnTo>
                  <a:lnTo>
                    <a:pt x="53276" y="278716"/>
                  </a:lnTo>
                  <a:lnTo>
                    <a:pt x="55390" y="291092"/>
                  </a:lnTo>
                  <a:lnTo>
                    <a:pt x="57355" y="303475"/>
                  </a:lnTo>
                  <a:lnTo>
                    <a:pt x="58978" y="316101"/>
                  </a:lnTo>
                  <a:lnTo>
                    <a:pt x="60390" y="328870"/>
                  </a:lnTo>
                  <a:lnTo>
                    <a:pt x="61946" y="341450"/>
                  </a:lnTo>
                  <a:lnTo>
                    <a:pt x="63839" y="353641"/>
                  </a:lnTo>
                  <a:lnTo>
                    <a:pt x="65951" y="364969"/>
                  </a:lnTo>
                  <a:lnTo>
                    <a:pt x="68136" y="375717"/>
                  </a:lnTo>
                  <a:lnTo>
                    <a:pt x="70591" y="386827"/>
                  </a:lnTo>
                  <a:lnTo>
                    <a:pt x="73699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698141" y="4991580"/>
              <a:ext cx="229197" cy="245940"/>
            </a:xfrm>
            <a:custGeom>
              <a:avLst/>
              <a:gdLst/>
              <a:ahLst/>
              <a:cxnLst/>
              <a:rect l="0" t="0" r="0" b="0"/>
              <a:pathLst>
                <a:path w="229197" h="245940">
                  <a:moveTo>
                    <a:pt x="113382" y="81510"/>
                  </a:moveTo>
                  <a:lnTo>
                    <a:pt x="110449" y="69842"/>
                  </a:lnTo>
                  <a:lnTo>
                    <a:pt x="107666" y="59353"/>
                  </a:lnTo>
                  <a:lnTo>
                    <a:pt x="104762" y="49056"/>
                  </a:lnTo>
                  <a:lnTo>
                    <a:pt x="101549" y="38928"/>
                  </a:lnTo>
                  <a:lnTo>
                    <a:pt x="97736" y="29232"/>
                  </a:lnTo>
                  <a:lnTo>
                    <a:pt x="93209" y="20110"/>
                  </a:lnTo>
                  <a:lnTo>
                    <a:pt x="87700" y="12026"/>
                  </a:lnTo>
                  <a:lnTo>
                    <a:pt x="80716" y="5809"/>
                  </a:lnTo>
                  <a:lnTo>
                    <a:pt x="72138" y="1754"/>
                  </a:lnTo>
                  <a:lnTo>
                    <a:pt x="62633" y="0"/>
                  </a:lnTo>
                  <a:lnTo>
                    <a:pt x="53408" y="785"/>
                  </a:lnTo>
                  <a:lnTo>
                    <a:pt x="45132" y="3984"/>
                  </a:lnTo>
                  <a:lnTo>
                    <a:pt x="37783" y="9369"/>
                  </a:lnTo>
                  <a:lnTo>
                    <a:pt x="30933" y="16786"/>
                  </a:lnTo>
                  <a:lnTo>
                    <a:pt x="24262" y="25954"/>
                  </a:lnTo>
                  <a:lnTo>
                    <a:pt x="17933" y="36514"/>
                  </a:lnTo>
                  <a:lnTo>
                    <a:pt x="12500" y="48117"/>
                  </a:lnTo>
                  <a:lnTo>
                    <a:pt x="8211" y="60474"/>
                  </a:lnTo>
                  <a:lnTo>
                    <a:pt x="5007" y="73363"/>
                  </a:lnTo>
                  <a:lnTo>
                    <a:pt x="2698" y="86621"/>
                  </a:lnTo>
                  <a:lnTo>
                    <a:pt x="1076" y="100132"/>
                  </a:lnTo>
                  <a:lnTo>
                    <a:pt x="123" y="113816"/>
                  </a:lnTo>
                  <a:lnTo>
                    <a:pt x="0" y="127615"/>
                  </a:lnTo>
                  <a:lnTo>
                    <a:pt x="733" y="141494"/>
                  </a:lnTo>
                  <a:lnTo>
                    <a:pt x="2375" y="155425"/>
                  </a:lnTo>
                  <a:lnTo>
                    <a:pt x="5081" y="169391"/>
                  </a:lnTo>
                  <a:lnTo>
                    <a:pt x="8830" y="183373"/>
                  </a:lnTo>
                  <a:lnTo>
                    <a:pt x="13466" y="197033"/>
                  </a:lnTo>
                  <a:lnTo>
                    <a:pt x="18795" y="209753"/>
                  </a:lnTo>
                  <a:lnTo>
                    <a:pt x="24642" y="221257"/>
                  </a:lnTo>
                  <a:lnTo>
                    <a:pt x="31024" y="231116"/>
                  </a:lnTo>
                  <a:lnTo>
                    <a:pt x="38139" y="238610"/>
                  </a:lnTo>
                  <a:lnTo>
                    <a:pt x="46037" y="243563"/>
                  </a:lnTo>
                  <a:lnTo>
                    <a:pt x="54629" y="245939"/>
                  </a:lnTo>
                  <a:lnTo>
                    <a:pt x="63775" y="245580"/>
                  </a:lnTo>
                  <a:lnTo>
                    <a:pt x="73327" y="242674"/>
                  </a:lnTo>
                  <a:lnTo>
                    <a:pt x="82843" y="237658"/>
                  </a:lnTo>
                  <a:lnTo>
                    <a:pt x="91619" y="231021"/>
                  </a:lnTo>
                  <a:lnTo>
                    <a:pt x="99326" y="223189"/>
                  </a:lnTo>
                  <a:lnTo>
                    <a:pt x="105822" y="214342"/>
                  </a:lnTo>
                  <a:lnTo>
                    <a:pt x="110968" y="204427"/>
                  </a:lnTo>
                  <a:lnTo>
                    <a:pt x="114837" y="193500"/>
                  </a:lnTo>
                  <a:lnTo>
                    <a:pt x="117640" y="181721"/>
                  </a:lnTo>
                  <a:lnTo>
                    <a:pt x="119621" y="169284"/>
                  </a:lnTo>
                  <a:lnTo>
                    <a:pt x="121020" y="156424"/>
                  </a:lnTo>
                  <a:lnTo>
                    <a:pt x="122815" y="145625"/>
                  </a:lnTo>
                  <a:lnTo>
                    <a:pt x="125697" y="140455"/>
                  </a:lnTo>
                  <a:lnTo>
                    <a:pt x="128866" y="140789"/>
                  </a:lnTo>
                  <a:lnTo>
                    <a:pt x="132066" y="144968"/>
                  </a:lnTo>
                  <a:lnTo>
                    <a:pt x="135464" y="151561"/>
                  </a:lnTo>
                  <a:lnTo>
                    <a:pt x="139388" y="159628"/>
                  </a:lnTo>
                  <a:lnTo>
                    <a:pt x="143975" y="168591"/>
                  </a:lnTo>
                  <a:lnTo>
                    <a:pt x="149350" y="177779"/>
                  </a:lnTo>
                  <a:lnTo>
                    <a:pt x="155710" y="186368"/>
                  </a:lnTo>
                  <a:lnTo>
                    <a:pt x="163063" y="193963"/>
                  </a:lnTo>
                  <a:lnTo>
                    <a:pt x="171271" y="200221"/>
                  </a:lnTo>
                  <a:lnTo>
                    <a:pt x="180151" y="204680"/>
                  </a:lnTo>
                  <a:lnTo>
                    <a:pt x="189516" y="207271"/>
                  </a:lnTo>
                  <a:lnTo>
                    <a:pt x="198769" y="208201"/>
                  </a:lnTo>
                  <a:lnTo>
                    <a:pt x="207817" y="207751"/>
                  </a:lnTo>
                  <a:lnTo>
                    <a:pt x="217450" y="204763"/>
                  </a:lnTo>
                  <a:lnTo>
                    <a:pt x="229196" y="1973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941979" y="5003752"/>
              <a:ext cx="174871" cy="227267"/>
            </a:xfrm>
            <a:custGeom>
              <a:avLst/>
              <a:gdLst/>
              <a:ahLst/>
              <a:cxnLst/>
              <a:rect l="0" t="0" r="0" b="0"/>
              <a:pathLst>
                <a:path w="174871" h="227267">
                  <a:moveTo>
                    <a:pt x="6414" y="37753"/>
                  </a:moveTo>
                  <a:lnTo>
                    <a:pt x="6481" y="52422"/>
                  </a:lnTo>
                  <a:lnTo>
                    <a:pt x="7121" y="66333"/>
                  </a:lnTo>
                  <a:lnTo>
                    <a:pt x="8418" y="80826"/>
                  </a:lnTo>
                  <a:lnTo>
                    <a:pt x="10278" y="95855"/>
                  </a:lnTo>
                  <a:lnTo>
                    <a:pt x="12594" y="111032"/>
                  </a:lnTo>
                  <a:lnTo>
                    <a:pt x="15256" y="126098"/>
                  </a:lnTo>
                  <a:lnTo>
                    <a:pt x="18007" y="140963"/>
                  </a:lnTo>
                  <a:lnTo>
                    <a:pt x="20466" y="155623"/>
                  </a:lnTo>
                  <a:lnTo>
                    <a:pt x="22429" y="170002"/>
                  </a:lnTo>
                  <a:lnTo>
                    <a:pt x="23225" y="180342"/>
                  </a:lnTo>
                  <a:lnTo>
                    <a:pt x="22352" y="182072"/>
                  </a:lnTo>
                  <a:lnTo>
                    <a:pt x="20506" y="176902"/>
                  </a:lnTo>
                  <a:lnTo>
                    <a:pt x="18109" y="167227"/>
                  </a:lnTo>
                  <a:lnTo>
                    <a:pt x="15357" y="154712"/>
                  </a:lnTo>
                  <a:lnTo>
                    <a:pt x="12363" y="140406"/>
                  </a:lnTo>
                  <a:lnTo>
                    <a:pt x="9209" y="124962"/>
                  </a:lnTo>
                  <a:lnTo>
                    <a:pt x="6109" y="108789"/>
                  </a:lnTo>
                  <a:lnTo>
                    <a:pt x="3407" y="92143"/>
                  </a:lnTo>
                  <a:lnTo>
                    <a:pt x="1267" y="75203"/>
                  </a:lnTo>
                  <a:lnTo>
                    <a:pt x="0" y="58566"/>
                  </a:lnTo>
                  <a:lnTo>
                    <a:pt x="132" y="43224"/>
                  </a:lnTo>
                  <a:lnTo>
                    <a:pt x="1826" y="29623"/>
                  </a:lnTo>
                  <a:lnTo>
                    <a:pt x="5253" y="18185"/>
                  </a:lnTo>
                  <a:lnTo>
                    <a:pt x="10752" y="9548"/>
                  </a:lnTo>
                  <a:lnTo>
                    <a:pt x="18296" y="3784"/>
                  </a:lnTo>
                  <a:lnTo>
                    <a:pt x="27257" y="674"/>
                  </a:lnTo>
                  <a:lnTo>
                    <a:pt x="36642" y="0"/>
                  </a:lnTo>
                  <a:lnTo>
                    <a:pt x="45839" y="1401"/>
                  </a:lnTo>
                  <a:lnTo>
                    <a:pt x="54790" y="4760"/>
                  </a:lnTo>
                  <a:lnTo>
                    <a:pt x="63785" y="10277"/>
                  </a:lnTo>
                  <a:lnTo>
                    <a:pt x="73016" y="17874"/>
                  </a:lnTo>
                  <a:lnTo>
                    <a:pt x="82368" y="27228"/>
                  </a:lnTo>
                  <a:lnTo>
                    <a:pt x="91507" y="37947"/>
                  </a:lnTo>
                  <a:lnTo>
                    <a:pt x="100250" y="49675"/>
                  </a:lnTo>
                  <a:lnTo>
                    <a:pt x="108410" y="62126"/>
                  </a:lnTo>
                  <a:lnTo>
                    <a:pt x="115737" y="75082"/>
                  </a:lnTo>
                  <a:lnTo>
                    <a:pt x="122186" y="88386"/>
                  </a:lnTo>
                  <a:lnTo>
                    <a:pt x="128025" y="101930"/>
                  </a:lnTo>
                  <a:lnTo>
                    <a:pt x="133721" y="115635"/>
                  </a:lnTo>
                  <a:lnTo>
                    <a:pt x="139555" y="129445"/>
                  </a:lnTo>
                  <a:lnTo>
                    <a:pt x="145458" y="143162"/>
                  </a:lnTo>
                  <a:lnTo>
                    <a:pt x="151122" y="156451"/>
                  </a:lnTo>
                  <a:lnTo>
                    <a:pt x="156373" y="169160"/>
                  </a:lnTo>
                  <a:lnTo>
                    <a:pt x="161049" y="181051"/>
                  </a:lnTo>
                  <a:lnTo>
                    <a:pt x="165384" y="192991"/>
                  </a:lnTo>
                  <a:lnTo>
                    <a:pt x="169755" y="207144"/>
                  </a:lnTo>
                  <a:lnTo>
                    <a:pt x="174870" y="2272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095792" y="4725650"/>
              <a:ext cx="136872" cy="536954"/>
            </a:xfrm>
            <a:custGeom>
              <a:avLst/>
              <a:gdLst/>
              <a:ahLst/>
              <a:cxnLst/>
              <a:rect l="0" t="0" r="0" b="0"/>
              <a:pathLst>
                <a:path w="136872" h="536954">
                  <a:moveTo>
                    <a:pt x="0" y="0"/>
                  </a:moveTo>
                  <a:lnTo>
                    <a:pt x="3001" y="11802"/>
                  </a:lnTo>
                  <a:lnTo>
                    <a:pt x="6424" y="23571"/>
                  </a:lnTo>
                  <a:lnTo>
                    <a:pt x="10615" y="36457"/>
                  </a:lnTo>
                  <a:lnTo>
                    <a:pt x="15342" y="50132"/>
                  </a:lnTo>
                  <a:lnTo>
                    <a:pt x="20175" y="63812"/>
                  </a:lnTo>
                  <a:lnTo>
                    <a:pt x="24853" y="77033"/>
                  </a:lnTo>
                  <a:lnTo>
                    <a:pt x="29289" y="89830"/>
                  </a:lnTo>
                  <a:lnTo>
                    <a:pt x="33491" y="102558"/>
                  </a:lnTo>
                  <a:lnTo>
                    <a:pt x="37499" y="115449"/>
                  </a:lnTo>
                  <a:lnTo>
                    <a:pt x="41359" y="128581"/>
                  </a:lnTo>
                  <a:lnTo>
                    <a:pt x="45112" y="141943"/>
                  </a:lnTo>
                  <a:lnTo>
                    <a:pt x="48788" y="155495"/>
                  </a:lnTo>
                  <a:lnTo>
                    <a:pt x="52410" y="169192"/>
                  </a:lnTo>
                  <a:lnTo>
                    <a:pt x="55997" y="182993"/>
                  </a:lnTo>
                  <a:lnTo>
                    <a:pt x="59553" y="196869"/>
                  </a:lnTo>
                  <a:lnTo>
                    <a:pt x="62924" y="210796"/>
                  </a:lnTo>
                  <a:lnTo>
                    <a:pt x="65808" y="224760"/>
                  </a:lnTo>
                  <a:lnTo>
                    <a:pt x="68085" y="238748"/>
                  </a:lnTo>
                  <a:lnTo>
                    <a:pt x="69952" y="252752"/>
                  </a:lnTo>
                  <a:lnTo>
                    <a:pt x="71820" y="266767"/>
                  </a:lnTo>
                  <a:lnTo>
                    <a:pt x="73932" y="280790"/>
                  </a:lnTo>
                  <a:lnTo>
                    <a:pt x="76351" y="294817"/>
                  </a:lnTo>
                  <a:lnTo>
                    <a:pt x="79056" y="308849"/>
                  </a:lnTo>
                  <a:lnTo>
                    <a:pt x="81988" y="322878"/>
                  </a:lnTo>
                  <a:lnTo>
                    <a:pt x="85094" y="336740"/>
                  </a:lnTo>
                  <a:lnTo>
                    <a:pt x="88324" y="350128"/>
                  </a:lnTo>
                  <a:lnTo>
                    <a:pt x="91643" y="362925"/>
                  </a:lnTo>
                  <a:lnTo>
                    <a:pt x="95023" y="375655"/>
                  </a:lnTo>
                  <a:lnTo>
                    <a:pt x="98445" y="389342"/>
                  </a:lnTo>
                  <a:lnTo>
                    <a:pt x="101895" y="404473"/>
                  </a:lnTo>
                  <a:lnTo>
                    <a:pt x="105366" y="420724"/>
                  </a:lnTo>
                  <a:lnTo>
                    <a:pt x="108848" y="437250"/>
                  </a:lnTo>
                  <a:lnTo>
                    <a:pt x="112340" y="453506"/>
                  </a:lnTo>
                  <a:lnTo>
                    <a:pt x="115879" y="469090"/>
                  </a:lnTo>
                  <a:lnTo>
                    <a:pt x="119996" y="485325"/>
                  </a:lnTo>
                  <a:lnTo>
                    <a:pt x="126171" y="505864"/>
                  </a:lnTo>
                  <a:lnTo>
                    <a:pt x="136871" y="5369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223161" y="4925691"/>
              <a:ext cx="241130" cy="263214"/>
            </a:xfrm>
            <a:custGeom>
              <a:avLst/>
              <a:gdLst/>
              <a:ahLst/>
              <a:cxnLst/>
              <a:rect l="0" t="0" r="0" b="0"/>
              <a:pathLst>
                <a:path w="241130" h="263214">
                  <a:moveTo>
                    <a:pt x="83201" y="0"/>
                  </a:moveTo>
                  <a:lnTo>
                    <a:pt x="77334" y="5868"/>
                  </a:lnTo>
                  <a:lnTo>
                    <a:pt x="71770" y="11432"/>
                  </a:lnTo>
                  <a:lnTo>
                    <a:pt x="65970" y="17232"/>
                  </a:lnTo>
                  <a:lnTo>
                    <a:pt x="59890" y="23312"/>
                  </a:lnTo>
                  <a:lnTo>
                    <a:pt x="53560" y="29642"/>
                  </a:lnTo>
                  <a:lnTo>
                    <a:pt x="47032" y="36170"/>
                  </a:lnTo>
                  <a:lnTo>
                    <a:pt x="40356" y="42846"/>
                  </a:lnTo>
                  <a:lnTo>
                    <a:pt x="33573" y="49628"/>
                  </a:lnTo>
                  <a:lnTo>
                    <a:pt x="26720" y="56490"/>
                  </a:lnTo>
                  <a:lnTo>
                    <a:pt x="19983" y="63573"/>
                  </a:lnTo>
                  <a:lnTo>
                    <a:pt x="13686" y="71166"/>
                  </a:lnTo>
                  <a:lnTo>
                    <a:pt x="7984" y="79389"/>
                  </a:lnTo>
                  <a:lnTo>
                    <a:pt x="3342" y="88200"/>
                  </a:lnTo>
                  <a:lnTo>
                    <a:pt x="587" y="97493"/>
                  </a:lnTo>
                  <a:lnTo>
                    <a:pt x="0" y="107149"/>
                  </a:lnTo>
                  <a:lnTo>
                    <a:pt x="1385" y="116904"/>
                  </a:lnTo>
                  <a:lnTo>
                    <a:pt x="4367" y="126372"/>
                  </a:lnTo>
                  <a:lnTo>
                    <a:pt x="8559" y="135367"/>
                  </a:lnTo>
                  <a:lnTo>
                    <a:pt x="13794" y="143881"/>
                  </a:lnTo>
                  <a:lnTo>
                    <a:pt x="20123" y="151986"/>
                  </a:lnTo>
                  <a:lnTo>
                    <a:pt x="27486" y="159773"/>
                  </a:lnTo>
                  <a:lnTo>
                    <a:pt x="35716" y="167326"/>
                  </a:lnTo>
                  <a:lnTo>
                    <a:pt x="44618" y="174711"/>
                  </a:lnTo>
                  <a:lnTo>
                    <a:pt x="54016" y="181975"/>
                  </a:lnTo>
                  <a:lnTo>
                    <a:pt x="63766" y="188990"/>
                  </a:lnTo>
                  <a:lnTo>
                    <a:pt x="73765" y="195475"/>
                  </a:lnTo>
                  <a:lnTo>
                    <a:pt x="83935" y="201322"/>
                  </a:lnTo>
                  <a:lnTo>
                    <a:pt x="94221" y="206739"/>
                  </a:lnTo>
                  <a:lnTo>
                    <a:pt x="104587" y="212145"/>
                  </a:lnTo>
                  <a:lnTo>
                    <a:pt x="115012" y="217779"/>
                  </a:lnTo>
                  <a:lnTo>
                    <a:pt x="125640" y="223548"/>
                  </a:lnTo>
                  <a:lnTo>
                    <a:pt x="136768" y="229121"/>
                  </a:lnTo>
                  <a:lnTo>
                    <a:pt x="148513" y="234315"/>
                  </a:lnTo>
                  <a:lnTo>
                    <a:pt x="160672" y="239109"/>
                  </a:lnTo>
                  <a:lnTo>
                    <a:pt x="172834" y="243555"/>
                  </a:lnTo>
                  <a:lnTo>
                    <a:pt x="184746" y="247724"/>
                  </a:lnTo>
                  <a:lnTo>
                    <a:pt x="196084" y="251536"/>
                  </a:lnTo>
                  <a:lnTo>
                    <a:pt x="207583" y="255131"/>
                  </a:lnTo>
                  <a:lnTo>
                    <a:pt x="221368" y="258824"/>
                  </a:lnTo>
                  <a:lnTo>
                    <a:pt x="241129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1370547" y="5888786"/>
            <a:ext cx="470868" cy="363298"/>
            <a:chOff x="1370547" y="5888786"/>
            <a:chExt cx="470868" cy="363298"/>
          </a:xfrm>
        </p:grpSpPr>
        <p:sp>
          <p:nvSpPr>
            <p:cNvPr id="110" name="Freeform 109"/>
            <p:cNvSpPr/>
            <p:nvPr/>
          </p:nvSpPr>
          <p:spPr>
            <a:xfrm>
              <a:off x="1370547" y="6057242"/>
              <a:ext cx="105286" cy="4613"/>
            </a:xfrm>
            <a:custGeom>
              <a:avLst/>
              <a:gdLst/>
              <a:ahLst/>
              <a:cxnLst/>
              <a:rect l="0" t="0" r="0" b="0"/>
              <a:pathLst>
                <a:path w="105286" h="4613">
                  <a:moveTo>
                    <a:pt x="105285" y="0"/>
                  </a:moveTo>
                  <a:lnTo>
                    <a:pt x="93549" y="2800"/>
                  </a:lnTo>
                  <a:lnTo>
                    <a:pt x="82421" y="4301"/>
                  </a:lnTo>
                  <a:lnTo>
                    <a:pt x="70831" y="4612"/>
                  </a:lnTo>
                  <a:lnTo>
                    <a:pt x="58914" y="4100"/>
                  </a:lnTo>
                  <a:lnTo>
                    <a:pt x="45795" y="3228"/>
                  </a:lnTo>
                  <a:lnTo>
                    <a:pt x="28083" y="192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560060" y="5888786"/>
              <a:ext cx="281355" cy="363298"/>
            </a:xfrm>
            <a:custGeom>
              <a:avLst/>
              <a:gdLst/>
              <a:ahLst/>
              <a:cxnLst/>
              <a:rect l="0" t="0" r="0" b="0"/>
              <a:pathLst>
                <a:path w="281355" h="363298">
                  <a:moveTo>
                    <a:pt x="73699" y="0"/>
                  </a:moveTo>
                  <a:lnTo>
                    <a:pt x="68748" y="5219"/>
                  </a:lnTo>
                  <a:lnTo>
                    <a:pt x="70549" y="5978"/>
                  </a:lnTo>
                  <a:lnTo>
                    <a:pt x="76835" y="4879"/>
                  </a:lnTo>
                  <a:lnTo>
                    <a:pt x="85556" y="3597"/>
                  </a:lnTo>
                  <a:lnTo>
                    <a:pt x="95874" y="2545"/>
                  </a:lnTo>
                  <a:lnTo>
                    <a:pt x="107312" y="1773"/>
                  </a:lnTo>
                  <a:lnTo>
                    <a:pt x="119217" y="1562"/>
                  </a:lnTo>
                  <a:lnTo>
                    <a:pt x="130736" y="2472"/>
                  </a:lnTo>
                  <a:lnTo>
                    <a:pt x="141437" y="4717"/>
                  </a:lnTo>
                  <a:lnTo>
                    <a:pt x="151263" y="8360"/>
                  </a:lnTo>
                  <a:lnTo>
                    <a:pt x="160330" y="13478"/>
                  </a:lnTo>
                  <a:lnTo>
                    <a:pt x="168789" y="19961"/>
                  </a:lnTo>
                  <a:lnTo>
                    <a:pt x="176301" y="27567"/>
                  </a:lnTo>
                  <a:lnTo>
                    <a:pt x="182072" y="36036"/>
                  </a:lnTo>
                  <a:lnTo>
                    <a:pt x="185810" y="45140"/>
                  </a:lnTo>
                  <a:lnTo>
                    <a:pt x="187847" y="54860"/>
                  </a:lnTo>
                  <a:lnTo>
                    <a:pt x="188842" y="65370"/>
                  </a:lnTo>
                  <a:lnTo>
                    <a:pt x="189283" y="76692"/>
                  </a:lnTo>
                  <a:lnTo>
                    <a:pt x="189124" y="88396"/>
                  </a:lnTo>
                  <a:lnTo>
                    <a:pt x="187895" y="99719"/>
                  </a:lnTo>
                  <a:lnTo>
                    <a:pt x="185405" y="110260"/>
                  </a:lnTo>
                  <a:lnTo>
                    <a:pt x="181751" y="119964"/>
                  </a:lnTo>
                  <a:lnTo>
                    <a:pt x="177149" y="128943"/>
                  </a:lnTo>
                  <a:lnTo>
                    <a:pt x="171850" y="137353"/>
                  </a:lnTo>
                  <a:lnTo>
                    <a:pt x="166870" y="145340"/>
                  </a:lnTo>
                  <a:lnTo>
                    <a:pt x="163896" y="153025"/>
                  </a:lnTo>
                  <a:lnTo>
                    <a:pt x="163690" y="160499"/>
                  </a:lnTo>
                  <a:lnTo>
                    <a:pt x="166168" y="167825"/>
                  </a:lnTo>
                  <a:lnTo>
                    <a:pt x="170880" y="175052"/>
                  </a:lnTo>
                  <a:lnTo>
                    <a:pt x="177308" y="182215"/>
                  </a:lnTo>
                  <a:lnTo>
                    <a:pt x="184992" y="189501"/>
                  </a:lnTo>
                  <a:lnTo>
                    <a:pt x="193571" y="197231"/>
                  </a:lnTo>
                  <a:lnTo>
                    <a:pt x="202772" y="205550"/>
                  </a:lnTo>
                  <a:lnTo>
                    <a:pt x="212403" y="214595"/>
                  </a:lnTo>
                  <a:lnTo>
                    <a:pt x="222327" y="224578"/>
                  </a:lnTo>
                  <a:lnTo>
                    <a:pt x="232444" y="235518"/>
                  </a:lnTo>
                  <a:lnTo>
                    <a:pt x="242527" y="247289"/>
                  </a:lnTo>
                  <a:lnTo>
                    <a:pt x="252225" y="259715"/>
                  </a:lnTo>
                  <a:lnTo>
                    <a:pt x="261365" y="272624"/>
                  </a:lnTo>
                  <a:lnTo>
                    <a:pt x="269468" y="285714"/>
                  </a:lnTo>
                  <a:lnTo>
                    <a:pt x="275700" y="298575"/>
                  </a:lnTo>
                  <a:lnTo>
                    <a:pt x="279763" y="310992"/>
                  </a:lnTo>
                  <a:lnTo>
                    <a:pt x="281354" y="322617"/>
                  </a:lnTo>
                  <a:lnTo>
                    <a:pt x="279927" y="332898"/>
                  </a:lnTo>
                  <a:lnTo>
                    <a:pt x="275478" y="341660"/>
                  </a:lnTo>
                  <a:lnTo>
                    <a:pt x="268272" y="348883"/>
                  </a:lnTo>
                  <a:lnTo>
                    <a:pt x="258560" y="354526"/>
                  </a:lnTo>
                  <a:lnTo>
                    <a:pt x="246737" y="358727"/>
                  </a:lnTo>
                  <a:lnTo>
                    <a:pt x="233260" y="361585"/>
                  </a:lnTo>
                  <a:lnTo>
                    <a:pt x="218553" y="363071"/>
                  </a:lnTo>
                  <a:lnTo>
                    <a:pt x="202958" y="363297"/>
                  </a:lnTo>
                  <a:lnTo>
                    <a:pt x="186573" y="362485"/>
                  </a:lnTo>
                  <a:lnTo>
                    <a:pt x="169283" y="360878"/>
                  </a:lnTo>
                  <a:lnTo>
                    <a:pt x="151098" y="358697"/>
                  </a:lnTo>
                  <a:lnTo>
                    <a:pt x="132310" y="356439"/>
                  </a:lnTo>
                  <a:lnTo>
                    <a:pt x="113390" y="354842"/>
                  </a:lnTo>
                  <a:lnTo>
                    <a:pt x="94638" y="354251"/>
                  </a:lnTo>
                  <a:lnTo>
                    <a:pt x="76519" y="354506"/>
                  </a:lnTo>
                  <a:lnTo>
                    <a:pt x="57760" y="355155"/>
                  </a:lnTo>
                  <a:lnTo>
                    <a:pt x="34481" y="356258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2082416" y="6004440"/>
            <a:ext cx="981298" cy="691685"/>
            <a:chOff x="2082416" y="6004440"/>
            <a:chExt cx="981298" cy="691685"/>
          </a:xfrm>
        </p:grpSpPr>
        <p:sp>
          <p:nvSpPr>
            <p:cNvPr id="113" name="Freeform 112"/>
            <p:cNvSpPr/>
            <p:nvPr/>
          </p:nvSpPr>
          <p:spPr>
            <a:xfrm>
              <a:off x="2082416" y="6004440"/>
              <a:ext cx="202268" cy="233491"/>
            </a:xfrm>
            <a:custGeom>
              <a:avLst/>
              <a:gdLst/>
              <a:ahLst/>
              <a:cxnLst/>
              <a:rect l="0" t="0" r="0" b="0"/>
              <a:pathLst>
                <a:path w="202268" h="233491">
                  <a:moveTo>
                    <a:pt x="23283" y="81031"/>
                  </a:moveTo>
                  <a:lnTo>
                    <a:pt x="29285" y="86831"/>
                  </a:lnTo>
                  <a:lnTo>
                    <a:pt x="36130" y="91756"/>
                  </a:lnTo>
                  <a:lnTo>
                    <a:pt x="44517" y="96250"/>
                  </a:lnTo>
                  <a:lnTo>
                    <a:pt x="54145" y="100125"/>
                  </a:lnTo>
                  <a:lnTo>
                    <a:pt x="64459" y="102842"/>
                  </a:lnTo>
                  <a:lnTo>
                    <a:pt x="75067" y="104192"/>
                  </a:lnTo>
                  <a:lnTo>
                    <a:pt x="85765" y="104121"/>
                  </a:lnTo>
                  <a:lnTo>
                    <a:pt x="96465" y="102555"/>
                  </a:lnTo>
                  <a:lnTo>
                    <a:pt x="107128" y="99607"/>
                  </a:lnTo>
                  <a:lnTo>
                    <a:pt x="117421" y="95358"/>
                  </a:lnTo>
                  <a:lnTo>
                    <a:pt x="126734" y="89765"/>
                  </a:lnTo>
                  <a:lnTo>
                    <a:pt x="134809" y="82926"/>
                  </a:lnTo>
                  <a:lnTo>
                    <a:pt x="141553" y="74896"/>
                  </a:lnTo>
                  <a:lnTo>
                    <a:pt x="146868" y="65604"/>
                  </a:lnTo>
                  <a:lnTo>
                    <a:pt x="150841" y="55139"/>
                  </a:lnTo>
                  <a:lnTo>
                    <a:pt x="153375" y="44028"/>
                  </a:lnTo>
                  <a:lnTo>
                    <a:pt x="154110" y="33110"/>
                  </a:lnTo>
                  <a:lnTo>
                    <a:pt x="152999" y="22859"/>
                  </a:lnTo>
                  <a:lnTo>
                    <a:pt x="149797" y="13860"/>
                  </a:lnTo>
                  <a:lnTo>
                    <a:pt x="143918" y="6952"/>
                  </a:lnTo>
                  <a:lnTo>
                    <a:pt x="135301" y="2392"/>
                  </a:lnTo>
                  <a:lnTo>
                    <a:pt x="124634" y="110"/>
                  </a:lnTo>
                  <a:lnTo>
                    <a:pt x="113034" y="0"/>
                  </a:lnTo>
                  <a:lnTo>
                    <a:pt x="101244" y="1774"/>
                  </a:lnTo>
                  <a:lnTo>
                    <a:pt x="89757" y="5044"/>
                  </a:lnTo>
                  <a:lnTo>
                    <a:pt x="78978" y="9439"/>
                  </a:lnTo>
                  <a:lnTo>
                    <a:pt x="69031" y="14646"/>
                  </a:lnTo>
                  <a:lnTo>
                    <a:pt x="59844" y="20426"/>
                  </a:lnTo>
                  <a:lnTo>
                    <a:pt x="51272" y="26604"/>
                  </a:lnTo>
                  <a:lnTo>
                    <a:pt x="43169" y="33060"/>
                  </a:lnTo>
                  <a:lnTo>
                    <a:pt x="35570" y="39870"/>
                  </a:lnTo>
                  <a:lnTo>
                    <a:pt x="28685" y="47280"/>
                  </a:lnTo>
                  <a:lnTo>
                    <a:pt x="22570" y="55390"/>
                  </a:lnTo>
                  <a:lnTo>
                    <a:pt x="17140" y="64465"/>
                  </a:lnTo>
                  <a:lnTo>
                    <a:pt x="12259" y="75000"/>
                  </a:lnTo>
                  <a:lnTo>
                    <a:pt x="7798" y="87121"/>
                  </a:lnTo>
                  <a:lnTo>
                    <a:pt x="3972" y="100329"/>
                  </a:lnTo>
                  <a:lnTo>
                    <a:pt x="1306" y="113727"/>
                  </a:lnTo>
                  <a:lnTo>
                    <a:pt x="0" y="126770"/>
                  </a:lnTo>
                  <a:lnTo>
                    <a:pt x="107" y="139288"/>
                  </a:lnTo>
                  <a:lnTo>
                    <a:pt x="1699" y="151300"/>
                  </a:lnTo>
                  <a:lnTo>
                    <a:pt x="4661" y="162891"/>
                  </a:lnTo>
                  <a:lnTo>
                    <a:pt x="8751" y="173997"/>
                  </a:lnTo>
                  <a:lnTo>
                    <a:pt x="13705" y="184396"/>
                  </a:lnTo>
                  <a:lnTo>
                    <a:pt x="19296" y="194022"/>
                  </a:lnTo>
                  <a:lnTo>
                    <a:pt x="25505" y="202795"/>
                  </a:lnTo>
                  <a:lnTo>
                    <a:pt x="32504" y="210542"/>
                  </a:lnTo>
                  <a:lnTo>
                    <a:pt x="40329" y="217267"/>
                  </a:lnTo>
                  <a:lnTo>
                    <a:pt x="49041" y="222952"/>
                  </a:lnTo>
                  <a:lnTo>
                    <a:pt x="58800" y="227480"/>
                  </a:lnTo>
                  <a:lnTo>
                    <a:pt x="69587" y="230890"/>
                  </a:lnTo>
                  <a:lnTo>
                    <a:pt x="81085" y="233028"/>
                  </a:lnTo>
                  <a:lnTo>
                    <a:pt x="92795" y="233490"/>
                  </a:lnTo>
                  <a:lnTo>
                    <a:pt x="104409" y="232206"/>
                  </a:lnTo>
                  <a:lnTo>
                    <a:pt x="115817" y="229396"/>
                  </a:lnTo>
                  <a:lnTo>
                    <a:pt x="127010" y="225376"/>
                  </a:lnTo>
                  <a:lnTo>
                    <a:pt x="138015" y="220456"/>
                  </a:lnTo>
                  <a:lnTo>
                    <a:pt x="148806" y="215003"/>
                  </a:lnTo>
                  <a:lnTo>
                    <a:pt x="160558" y="208797"/>
                  </a:lnTo>
                  <a:lnTo>
                    <a:pt x="176539" y="200179"/>
                  </a:lnTo>
                  <a:lnTo>
                    <a:pt x="202267" y="1863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303360" y="6011772"/>
              <a:ext cx="192522" cy="273742"/>
            </a:xfrm>
            <a:custGeom>
              <a:avLst/>
              <a:gdLst/>
              <a:ahLst/>
              <a:cxnLst/>
              <a:rect l="0" t="0" r="0" b="0"/>
              <a:pathLst>
                <a:path w="192522" h="273742">
                  <a:moveTo>
                    <a:pt x="139251" y="0"/>
                  </a:moveTo>
                  <a:lnTo>
                    <a:pt x="130383" y="2934"/>
                  </a:lnTo>
                  <a:lnTo>
                    <a:pt x="121396" y="5715"/>
                  </a:lnTo>
                  <a:lnTo>
                    <a:pt x="111405" y="8620"/>
                  </a:lnTo>
                  <a:lnTo>
                    <a:pt x="100597" y="11833"/>
                  </a:lnTo>
                  <a:lnTo>
                    <a:pt x="89434" y="15646"/>
                  </a:lnTo>
                  <a:lnTo>
                    <a:pt x="78233" y="20163"/>
                  </a:lnTo>
                  <a:lnTo>
                    <a:pt x="67294" y="25327"/>
                  </a:lnTo>
                  <a:lnTo>
                    <a:pt x="56958" y="31015"/>
                  </a:lnTo>
                  <a:lnTo>
                    <a:pt x="47345" y="37100"/>
                  </a:lnTo>
                  <a:lnTo>
                    <a:pt x="38401" y="43473"/>
                  </a:lnTo>
                  <a:lnTo>
                    <a:pt x="30000" y="50050"/>
                  </a:lnTo>
                  <a:lnTo>
                    <a:pt x="22020" y="56778"/>
                  </a:lnTo>
                  <a:lnTo>
                    <a:pt x="14676" y="63939"/>
                  </a:lnTo>
                  <a:lnTo>
                    <a:pt x="8494" y="72118"/>
                  </a:lnTo>
                  <a:lnTo>
                    <a:pt x="3683" y="81538"/>
                  </a:lnTo>
                  <a:lnTo>
                    <a:pt x="623" y="91628"/>
                  </a:lnTo>
                  <a:lnTo>
                    <a:pt x="0" y="101254"/>
                  </a:lnTo>
                  <a:lnTo>
                    <a:pt x="1958" y="109799"/>
                  </a:lnTo>
                  <a:lnTo>
                    <a:pt x="6188" y="117159"/>
                  </a:lnTo>
                  <a:lnTo>
                    <a:pt x="12225" y="123485"/>
                  </a:lnTo>
                  <a:lnTo>
                    <a:pt x="19618" y="128992"/>
                  </a:lnTo>
                  <a:lnTo>
                    <a:pt x="28154" y="133724"/>
                  </a:lnTo>
                  <a:lnTo>
                    <a:pt x="37852" y="137546"/>
                  </a:lnTo>
                  <a:lnTo>
                    <a:pt x="48626" y="140452"/>
                  </a:lnTo>
                  <a:lnTo>
                    <a:pt x="60130" y="142408"/>
                  </a:lnTo>
                  <a:lnTo>
                    <a:pt x="71851" y="143272"/>
                  </a:lnTo>
                  <a:lnTo>
                    <a:pt x="83481" y="143083"/>
                  </a:lnTo>
                  <a:lnTo>
                    <a:pt x="95070" y="142330"/>
                  </a:lnTo>
                  <a:lnTo>
                    <a:pt x="106917" y="141826"/>
                  </a:lnTo>
                  <a:lnTo>
                    <a:pt x="119176" y="142016"/>
                  </a:lnTo>
                  <a:lnTo>
                    <a:pt x="131528" y="143148"/>
                  </a:lnTo>
                  <a:lnTo>
                    <a:pt x="143295" y="145438"/>
                  </a:lnTo>
                  <a:lnTo>
                    <a:pt x="154133" y="148876"/>
                  </a:lnTo>
                  <a:lnTo>
                    <a:pt x="163867" y="153457"/>
                  </a:lnTo>
                  <a:lnTo>
                    <a:pt x="172334" y="159272"/>
                  </a:lnTo>
                  <a:lnTo>
                    <a:pt x="179573" y="166255"/>
                  </a:lnTo>
                  <a:lnTo>
                    <a:pt x="185451" y="174212"/>
                  </a:lnTo>
                  <a:lnTo>
                    <a:pt x="189585" y="182923"/>
                  </a:lnTo>
                  <a:lnTo>
                    <a:pt x="191919" y="192184"/>
                  </a:lnTo>
                  <a:lnTo>
                    <a:pt x="192521" y="201673"/>
                  </a:lnTo>
                  <a:lnTo>
                    <a:pt x="191415" y="210962"/>
                  </a:lnTo>
                  <a:lnTo>
                    <a:pt x="188769" y="219833"/>
                  </a:lnTo>
                  <a:lnTo>
                    <a:pt x="184383" y="228093"/>
                  </a:lnTo>
                  <a:lnTo>
                    <a:pt x="177634" y="235495"/>
                  </a:lnTo>
                  <a:lnTo>
                    <a:pt x="168397" y="241993"/>
                  </a:lnTo>
                  <a:lnTo>
                    <a:pt x="157297" y="247696"/>
                  </a:lnTo>
                  <a:lnTo>
                    <a:pt x="145399" y="252769"/>
                  </a:lnTo>
                  <a:lnTo>
                    <a:pt x="133392" y="257367"/>
                  </a:lnTo>
                  <a:lnTo>
                    <a:pt x="121248" y="261457"/>
                  </a:lnTo>
                  <a:lnTo>
                    <a:pt x="108430" y="264832"/>
                  </a:lnTo>
                  <a:lnTo>
                    <a:pt x="94675" y="267437"/>
                  </a:lnTo>
                  <a:lnTo>
                    <a:pt x="80375" y="269361"/>
                  </a:lnTo>
                  <a:lnTo>
                    <a:pt x="64818" y="270943"/>
                  </a:lnTo>
                  <a:lnTo>
                    <a:pt x="44396" y="272323"/>
                  </a:lnTo>
                  <a:lnTo>
                    <a:pt x="12909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497076" y="6032829"/>
              <a:ext cx="185004" cy="263213"/>
            </a:xfrm>
            <a:custGeom>
              <a:avLst/>
              <a:gdLst/>
              <a:ahLst/>
              <a:cxnLst/>
              <a:rect l="0" t="0" r="0" b="0"/>
              <a:pathLst>
                <a:path w="185004" h="263213">
                  <a:moveTo>
                    <a:pt x="145577" y="0"/>
                  </a:moveTo>
                  <a:lnTo>
                    <a:pt x="136775" y="2933"/>
                  </a:lnTo>
                  <a:lnTo>
                    <a:pt x="128428" y="5716"/>
                  </a:lnTo>
                  <a:lnTo>
                    <a:pt x="119730" y="8615"/>
                  </a:lnTo>
                  <a:lnTo>
                    <a:pt x="110609" y="11655"/>
                  </a:lnTo>
                  <a:lnTo>
                    <a:pt x="101114" y="14821"/>
                  </a:lnTo>
                  <a:lnTo>
                    <a:pt x="91326" y="18089"/>
                  </a:lnTo>
                  <a:lnTo>
                    <a:pt x="81485" y="21600"/>
                  </a:lnTo>
                  <a:lnTo>
                    <a:pt x="71960" y="25639"/>
                  </a:lnTo>
                  <a:lnTo>
                    <a:pt x="62927" y="30321"/>
                  </a:lnTo>
                  <a:lnTo>
                    <a:pt x="54388" y="35602"/>
                  </a:lnTo>
                  <a:lnTo>
                    <a:pt x="46267" y="41371"/>
                  </a:lnTo>
                  <a:lnTo>
                    <a:pt x="38469" y="47512"/>
                  </a:lnTo>
                  <a:lnTo>
                    <a:pt x="30909" y="53923"/>
                  </a:lnTo>
                  <a:lnTo>
                    <a:pt x="23518" y="60525"/>
                  </a:lnTo>
                  <a:lnTo>
                    <a:pt x="16260" y="67266"/>
                  </a:lnTo>
                  <a:lnTo>
                    <a:pt x="9588" y="74267"/>
                  </a:lnTo>
                  <a:lnTo>
                    <a:pt x="4399" y="81806"/>
                  </a:lnTo>
                  <a:lnTo>
                    <a:pt x="1076" y="89978"/>
                  </a:lnTo>
                  <a:lnTo>
                    <a:pt x="0" y="98246"/>
                  </a:lnTo>
                  <a:lnTo>
                    <a:pt x="1780" y="105578"/>
                  </a:lnTo>
                  <a:lnTo>
                    <a:pt x="6461" y="111462"/>
                  </a:lnTo>
                  <a:lnTo>
                    <a:pt x="13485" y="115733"/>
                  </a:lnTo>
                  <a:lnTo>
                    <a:pt x="22011" y="118307"/>
                  </a:lnTo>
                  <a:lnTo>
                    <a:pt x="31406" y="119340"/>
                  </a:lnTo>
                  <a:lnTo>
                    <a:pt x="41455" y="119443"/>
                  </a:lnTo>
                  <a:lnTo>
                    <a:pt x="52250" y="119528"/>
                  </a:lnTo>
                  <a:lnTo>
                    <a:pt x="63799" y="120119"/>
                  </a:lnTo>
                  <a:lnTo>
                    <a:pt x="75842" y="121352"/>
                  </a:lnTo>
                  <a:lnTo>
                    <a:pt x="87933" y="123178"/>
                  </a:lnTo>
                  <a:lnTo>
                    <a:pt x="99810" y="125483"/>
                  </a:lnTo>
                  <a:lnTo>
                    <a:pt x="111397" y="128149"/>
                  </a:lnTo>
                  <a:lnTo>
                    <a:pt x="122712" y="131075"/>
                  </a:lnTo>
                  <a:lnTo>
                    <a:pt x="133800" y="134191"/>
                  </a:lnTo>
                  <a:lnTo>
                    <a:pt x="144551" y="137603"/>
                  </a:lnTo>
                  <a:lnTo>
                    <a:pt x="154704" y="141578"/>
                  </a:lnTo>
                  <a:lnTo>
                    <a:pt x="164153" y="146222"/>
                  </a:lnTo>
                  <a:lnTo>
                    <a:pt x="172465" y="151647"/>
                  </a:lnTo>
                  <a:lnTo>
                    <a:pt x="178837" y="158046"/>
                  </a:lnTo>
                  <a:lnTo>
                    <a:pt x="183003" y="165424"/>
                  </a:lnTo>
                  <a:lnTo>
                    <a:pt x="185003" y="173479"/>
                  </a:lnTo>
                  <a:lnTo>
                    <a:pt x="184915" y="181725"/>
                  </a:lnTo>
                  <a:lnTo>
                    <a:pt x="183005" y="189860"/>
                  </a:lnTo>
                  <a:lnTo>
                    <a:pt x="179642" y="197779"/>
                  </a:lnTo>
                  <a:lnTo>
                    <a:pt x="175184" y="205475"/>
                  </a:lnTo>
                  <a:lnTo>
                    <a:pt x="169925" y="212980"/>
                  </a:lnTo>
                  <a:lnTo>
                    <a:pt x="163771" y="220172"/>
                  </a:lnTo>
                  <a:lnTo>
                    <a:pt x="156276" y="226783"/>
                  </a:lnTo>
                  <a:lnTo>
                    <a:pt x="147301" y="232710"/>
                  </a:lnTo>
                  <a:lnTo>
                    <a:pt x="136832" y="237843"/>
                  </a:lnTo>
                  <a:lnTo>
                    <a:pt x="124823" y="241993"/>
                  </a:lnTo>
                  <a:lnTo>
                    <a:pt x="111416" y="245158"/>
                  </a:lnTo>
                  <a:lnTo>
                    <a:pt x="97193" y="247641"/>
                  </a:lnTo>
                  <a:lnTo>
                    <a:pt x="83040" y="249929"/>
                  </a:lnTo>
                  <a:lnTo>
                    <a:pt x="69463" y="252323"/>
                  </a:lnTo>
                  <a:lnTo>
                    <a:pt x="56838" y="254773"/>
                  </a:lnTo>
                  <a:lnTo>
                    <a:pt x="44254" y="257224"/>
                  </a:lnTo>
                  <a:lnTo>
                    <a:pt x="29494" y="259896"/>
                  </a:lnTo>
                  <a:lnTo>
                    <a:pt x="8706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709980" y="6090405"/>
              <a:ext cx="227471" cy="233798"/>
            </a:xfrm>
            <a:custGeom>
              <a:avLst/>
              <a:gdLst/>
              <a:ahLst/>
              <a:cxnLst/>
              <a:rect l="0" t="0" r="0" b="0"/>
              <a:pathLst>
                <a:path w="227471" h="233798">
                  <a:moveTo>
                    <a:pt x="101128" y="89823"/>
                  </a:moveTo>
                  <a:lnTo>
                    <a:pt x="103928" y="80955"/>
                  </a:lnTo>
                  <a:lnTo>
                    <a:pt x="105430" y="71968"/>
                  </a:lnTo>
                  <a:lnTo>
                    <a:pt x="105736" y="61977"/>
                  </a:lnTo>
                  <a:lnTo>
                    <a:pt x="105057" y="51169"/>
                  </a:lnTo>
                  <a:lnTo>
                    <a:pt x="103589" y="40006"/>
                  </a:lnTo>
                  <a:lnTo>
                    <a:pt x="101511" y="28819"/>
                  </a:lnTo>
                  <a:lnTo>
                    <a:pt x="98656" y="18398"/>
                  </a:lnTo>
                  <a:lnTo>
                    <a:pt x="94537" y="10007"/>
                  </a:lnTo>
                  <a:lnTo>
                    <a:pt x="88984" y="4159"/>
                  </a:lnTo>
                  <a:lnTo>
                    <a:pt x="81967" y="863"/>
                  </a:lnTo>
                  <a:lnTo>
                    <a:pt x="73429" y="0"/>
                  </a:lnTo>
                  <a:lnTo>
                    <a:pt x="63511" y="1241"/>
                  </a:lnTo>
                  <a:lnTo>
                    <a:pt x="52954" y="4478"/>
                  </a:lnTo>
                  <a:lnTo>
                    <a:pt x="42949" y="9906"/>
                  </a:lnTo>
                  <a:lnTo>
                    <a:pt x="34118" y="17440"/>
                  </a:lnTo>
                  <a:lnTo>
                    <a:pt x="26549" y="26749"/>
                  </a:lnTo>
                  <a:lnTo>
                    <a:pt x="20076" y="37438"/>
                  </a:lnTo>
                  <a:lnTo>
                    <a:pt x="14467" y="49146"/>
                  </a:lnTo>
                  <a:lnTo>
                    <a:pt x="9665" y="61582"/>
                  </a:lnTo>
                  <a:lnTo>
                    <a:pt x="5795" y="74528"/>
                  </a:lnTo>
                  <a:lnTo>
                    <a:pt x="2856" y="87831"/>
                  </a:lnTo>
                  <a:lnTo>
                    <a:pt x="879" y="101543"/>
                  </a:lnTo>
                  <a:lnTo>
                    <a:pt x="0" y="115894"/>
                  </a:lnTo>
                  <a:lnTo>
                    <a:pt x="193" y="130952"/>
                  </a:lnTo>
                  <a:lnTo>
                    <a:pt x="1458" y="146318"/>
                  </a:lnTo>
                  <a:lnTo>
                    <a:pt x="3903" y="161256"/>
                  </a:lnTo>
                  <a:lnTo>
                    <a:pt x="7474" y="175371"/>
                  </a:lnTo>
                  <a:lnTo>
                    <a:pt x="11988" y="188459"/>
                  </a:lnTo>
                  <a:lnTo>
                    <a:pt x="17236" y="200329"/>
                  </a:lnTo>
                  <a:lnTo>
                    <a:pt x="23032" y="211003"/>
                  </a:lnTo>
                  <a:lnTo>
                    <a:pt x="29550" y="220170"/>
                  </a:lnTo>
                  <a:lnTo>
                    <a:pt x="37289" y="227133"/>
                  </a:lnTo>
                  <a:lnTo>
                    <a:pt x="46410" y="231697"/>
                  </a:lnTo>
                  <a:lnTo>
                    <a:pt x="56298" y="233797"/>
                  </a:lnTo>
                  <a:lnTo>
                    <a:pt x="65788" y="233245"/>
                  </a:lnTo>
                  <a:lnTo>
                    <a:pt x="74241" y="230202"/>
                  </a:lnTo>
                  <a:lnTo>
                    <a:pt x="81540" y="224923"/>
                  </a:lnTo>
                  <a:lnTo>
                    <a:pt x="87825" y="217576"/>
                  </a:lnTo>
                  <a:lnTo>
                    <a:pt x="93305" y="208454"/>
                  </a:lnTo>
                  <a:lnTo>
                    <a:pt x="98018" y="197926"/>
                  </a:lnTo>
                  <a:lnTo>
                    <a:pt x="101828" y="186344"/>
                  </a:lnTo>
                  <a:lnTo>
                    <a:pt x="104731" y="173996"/>
                  </a:lnTo>
                  <a:lnTo>
                    <a:pt x="106854" y="160945"/>
                  </a:lnTo>
                  <a:lnTo>
                    <a:pt x="108363" y="147045"/>
                  </a:lnTo>
                  <a:lnTo>
                    <a:pt x="109420" y="132326"/>
                  </a:lnTo>
                  <a:lnTo>
                    <a:pt x="110328" y="118395"/>
                  </a:lnTo>
                  <a:lnTo>
                    <a:pt x="111836" y="108854"/>
                  </a:lnTo>
                  <a:lnTo>
                    <a:pt x="114271" y="105424"/>
                  </a:lnTo>
                  <a:lnTo>
                    <a:pt x="117083" y="106816"/>
                  </a:lnTo>
                  <a:lnTo>
                    <a:pt x="120065" y="111440"/>
                  </a:lnTo>
                  <a:lnTo>
                    <a:pt x="123172" y="118147"/>
                  </a:lnTo>
                  <a:lnTo>
                    <a:pt x="126384" y="126190"/>
                  </a:lnTo>
                  <a:lnTo>
                    <a:pt x="129688" y="135093"/>
                  </a:lnTo>
                  <a:lnTo>
                    <a:pt x="133393" y="144554"/>
                  </a:lnTo>
                  <a:lnTo>
                    <a:pt x="138095" y="154379"/>
                  </a:lnTo>
                  <a:lnTo>
                    <a:pt x="144044" y="164428"/>
                  </a:lnTo>
                  <a:lnTo>
                    <a:pt x="151329" y="174130"/>
                  </a:lnTo>
                  <a:lnTo>
                    <a:pt x="160047" y="182509"/>
                  </a:lnTo>
                  <a:lnTo>
                    <a:pt x="170086" y="189132"/>
                  </a:lnTo>
                  <a:lnTo>
                    <a:pt x="180796" y="193701"/>
                  </a:lnTo>
                  <a:lnTo>
                    <a:pt x="192247" y="196022"/>
                  </a:lnTo>
                  <a:lnTo>
                    <a:pt x="206560" y="194059"/>
                  </a:lnTo>
                  <a:lnTo>
                    <a:pt x="227470" y="1845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842694" y="6119442"/>
              <a:ext cx="221020" cy="576683"/>
            </a:xfrm>
            <a:custGeom>
              <a:avLst/>
              <a:gdLst/>
              <a:ahLst/>
              <a:cxnLst/>
              <a:rect l="0" t="0" r="0" b="0"/>
              <a:pathLst>
                <a:path w="221020" h="576683">
                  <a:moveTo>
                    <a:pt x="73699" y="18672"/>
                  </a:moveTo>
                  <a:lnTo>
                    <a:pt x="76700" y="27473"/>
                  </a:lnTo>
                  <a:lnTo>
                    <a:pt x="80123" y="35820"/>
                  </a:lnTo>
                  <a:lnTo>
                    <a:pt x="84323" y="44514"/>
                  </a:lnTo>
                  <a:lnTo>
                    <a:pt x="89396" y="53462"/>
                  </a:lnTo>
                  <a:lnTo>
                    <a:pt x="95526" y="62308"/>
                  </a:lnTo>
                  <a:lnTo>
                    <a:pt x="102710" y="70834"/>
                  </a:lnTo>
                  <a:lnTo>
                    <a:pt x="110797" y="78504"/>
                  </a:lnTo>
                  <a:lnTo>
                    <a:pt x="119592" y="84436"/>
                  </a:lnTo>
                  <a:lnTo>
                    <a:pt x="128907" y="88297"/>
                  </a:lnTo>
                  <a:lnTo>
                    <a:pt x="138432" y="89921"/>
                  </a:lnTo>
                  <a:lnTo>
                    <a:pt x="147745" y="89048"/>
                  </a:lnTo>
                  <a:lnTo>
                    <a:pt x="156631" y="85789"/>
                  </a:lnTo>
                  <a:lnTo>
                    <a:pt x="164902" y="80366"/>
                  </a:lnTo>
                  <a:lnTo>
                    <a:pt x="172311" y="72921"/>
                  </a:lnTo>
                  <a:lnTo>
                    <a:pt x="178818" y="63744"/>
                  </a:lnTo>
                  <a:lnTo>
                    <a:pt x="184697" y="53518"/>
                  </a:lnTo>
                  <a:lnTo>
                    <a:pt x="190420" y="43204"/>
                  </a:lnTo>
                  <a:lnTo>
                    <a:pt x="196277" y="33348"/>
                  </a:lnTo>
                  <a:lnTo>
                    <a:pt x="202366" y="24107"/>
                  </a:lnTo>
                  <a:lnTo>
                    <a:pt x="208687" y="15439"/>
                  </a:lnTo>
                  <a:lnTo>
                    <a:pt x="215152" y="7291"/>
                  </a:lnTo>
                  <a:lnTo>
                    <a:pt x="219968" y="1380"/>
                  </a:lnTo>
                  <a:lnTo>
                    <a:pt x="221019" y="0"/>
                  </a:lnTo>
                  <a:lnTo>
                    <a:pt x="219111" y="2540"/>
                  </a:lnTo>
                  <a:lnTo>
                    <a:pt x="215308" y="7977"/>
                  </a:lnTo>
                  <a:lnTo>
                    <a:pt x="210328" y="15696"/>
                  </a:lnTo>
                  <a:lnTo>
                    <a:pt x="204619" y="25199"/>
                  </a:lnTo>
                  <a:lnTo>
                    <a:pt x="198615" y="35879"/>
                  </a:lnTo>
                  <a:lnTo>
                    <a:pt x="192792" y="47064"/>
                  </a:lnTo>
                  <a:lnTo>
                    <a:pt x="187380" y="58337"/>
                  </a:lnTo>
                  <a:lnTo>
                    <a:pt x="182250" y="69523"/>
                  </a:lnTo>
                  <a:lnTo>
                    <a:pt x="177034" y="80570"/>
                  </a:lnTo>
                  <a:lnTo>
                    <a:pt x="171526" y="91488"/>
                  </a:lnTo>
                  <a:lnTo>
                    <a:pt x="165841" y="102466"/>
                  </a:lnTo>
                  <a:lnTo>
                    <a:pt x="160323" y="113837"/>
                  </a:lnTo>
                  <a:lnTo>
                    <a:pt x="155161" y="125753"/>
                  </a:lnTo>
                  <a:lnTo>
                    <a:pt x="150220" y="138199"/>
                  </a:lnTo>
                  <a:lnTo>
                    <a:pt x="145142" y="151087"/>
                  </a:lnTo>
                  <a:lnTo>
                    <a:pt x="139730" y="164318"/>
                  </a:lnTo>
                  <a:lnTo>
                    <a:pt x="134112" y="177967"/>
                  </a:lnTo>
                  <a:lnTo>
                    <a:pt x="128641" y="192266"/>
                  </a:lnTo>
                  <a:lnTo>
                    <a:pt x="123510" y="207295"/>
                  </a:lnTo>
                  <a:lnTo>
                    <a:pt x="118590" y="222980"/>
                  </a:lnTo>
                  <a:lnTo>
                    <a:pt x="113526" y="239196"/>
                  </a:lnTo>
                  <a:lnTo>
                    <a:pt x="108120" y="255805"/>
                  </a:lnTo>
                  <a:lnTo>
                    <a:pt x="102336" y="272534"/>
                  </a:lnTo>
                  <a:lnTo>
                    <a:pt x="96221" y="288992"/>
                  </a:lnTo>
                  <a:lnTo>
                    <a:pt x="89849" y="304986"/>
                  </a:lnTo>
                  <a:lnTo>
                    <a:pt x="83451" y="320506"/>
                  </a:lnTo>
                  <a:lnTo>
                    <a:pt x="77389" y="335621"/>
                  </a:lnTo>
                  <a:lnTo>
                    <a:pt x="71829" y="350426"/>
                  </a:lnTo>
                  <a:lnTo>
                    <a:pt x="66606" y="365167"/>
                  </a:lnTo>
                  <a:lnTo>
                    <a:pt x="61331" y="380217"/>
                  </a:lnTo>
                  <a:lnTo>
                    <a:pt x="55784" y="395756"/>
                  </a:lnTo>
                  <a:lnTo>
                    <a:pt x="50074" y="411788"/>
                  </a:lnTo>
                  <a:lnTo>
                    <a:pt x="44541" y="428235"/>
                  </a:lnTo>
                  <a:lnTo>
                    <a:pt x="39373" y="445000"/>
                  </a:lnTo>
                  <a:lnTo>
                    <a:pt x="34598" y="461835"/>
                  </a:lnTo>
                  <a:lnTo>
                    <a:pt x="30163" y="478363"/>
                  </a:lnTo>
                  <a:lnTo>
                    <a:pt x="25997" y="494396"/>
                  </a:lnTo>
                  <a:lnTo>
                    <a:pt x="21988" y="509711"/>
                  </a:lnTo>
                  <a:lnTo>
                    <a:pt x="17496" y="525677"/>
                  </a:lnTo>
                  <a:lnTo>
                    <a:pt x="11008" y="545932"/>
                  </a:lnTo>
                  <a:lnTo>
                    <a:pt x="0" y="5766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263771" y="200041"/>
            <a:ext cx="6576052" cy="821224"/>
            <a:chOff x="263771" y="200041"/>
            <a:chExt cx="6576052" cy="821224"/>
          </a:xfrm>
        </p:grpSpPr>
        <p:sp>
          <p:nvSpPr>
            <p:cNvPr id="2" name="Freeform 1"/>
            <p:cNvSpPr/>
            <p:nvPr/>
          </p:nvSpPr>
          <p:spPr>
            <a:xfrm>
              <a:off x="263771" y="368497"/>
              <a:ext cx="336354" cy="509722"/>
            </a:xfrm>
            <a:custGeom>
              <a:avLst/>
              <a:gdLst/>
              <a:ahLst/>
              <a:cxnLst/>
              <a:rect l="0" t="0" r="0" b="0"/>
              <a:pathLst>
                <a:path w="336354" h="509722">
                  <a:moveTo>
                    <a:pt x="52083" y="0"/>
                  </a:moveTo>
                  <a:lnTo>
                    <a:pt x="49217" y="9002"/>
                  </a:lnTo>
                  <a:lnTo>
                    <a:pt x="47075" y="19270"/>
                  </a:lnTo>
                  <a:lnTo>
                    <a:pt x="45472" y="31858"/>
                  </a:lnTo>
                  <a:lnTo>
                    <a:pt x="44291" y="46558"/>
                  </a:lnTo>
                  <a:lnTo>
                    <a:pt x="43443" y="63002"/>
                  </a:lnTo>
                  <a:lnTo>
                    <a:pt x="42845" y="80785"/>
                  </a:lnTo>
                  <a:lnTo>
                    <a:pt x="42431" y="99224"/>
                  </a:lnTo>
                  <a:lnTo>
                    <a:pt x="42147" y="117423"/>
                  </a:lnTo>
                  <a:lnTo>
                    <a:pt x="41953" y="134909"/>
                  </a:lnTo>
                  <a:lnTo>
                    <a:pt x="41822" y="151594"/>
                  </a:lnTo>
                  <a:lnTo>
                    <a:pt x="41734" y="167571"/>
                  </a:lnTo>
                  <a:lnTo>
                    <a:pt x="41670" y="182989"/>
                  </a:lnTo>
                  <a:lnTo>
                    <a:pt x="41458" y="197990"/>
                  </a:lnTo>
                  <a:lnTo>
                    <a:pt x="40783" y="212691"/>
                  </a:lnTo>
                  <a:lnTo>
                    <a:pt x="39516" y="227196"/>
                  </a:lnTo>
                  <a:lnTo>
                    <a:pt x="37852" y="242059"/>
                  </a:lnTo>
                  <a:lnTo>
                    <a:pt x="36196" y="258249"/>
                  </a:lnTo>
                  <a:lnTo>
                    <a:pt x="34783" y="276168"/>
                  </a:lnTo>
                  <a:lnTo>
                    <a:pt x="33514" y="295084"/>
                  </a:lnTo>
                  <a:lnTo>
                    <a:pt x="32055" y="313481"/>
                  </a:lnTo>
                  <a:lnTo>
                    <a:pt x="30222" y="330525"/>
                  </a:lnTo>
                  <a:lnTo>
                    <a:pt x="27991" y="346390"/>
                  </a:lnTo>
                  <a:lnTo>
                    <a:pt x="25414" y="361871"/>
                  </a:lnTo>
                  <a:lnTo>
                    <a:pt x="22566" y="377506"/>
                  </a:lnTo>
                  <a:lnTo>
                    <a:pt x="19518" y="393500"/>
                  </a:lnTo>
                  <a:lnTo>
                    <a:pt x="16326" y="409871"/>
                  </a:lnTo>
                  <a:lnTo>
                    <a:pt x="13032" y="426554"/>
                  </a:lnTo>
                  <a:lnTo>
                    <a:pt x="9669" y="443152"/>
                  </a:lnTo>
                  <a:lnTo>
                    <a:pt x="6259" y="458983"/>
                  </a:lnTo>
                  <a:lnTo>
                    <a:pt x="2839" y="473717"/>
                  </a:lnTo>
                  <a:lnTo>
                    <a:pt x="238" y="486726"/>
                  </a:lnTo>
                  <a:lnTo>
                    <a:pt x="0" y="496954"/>
                  </a:lnTo>
                  <a:lnTo>
                    <a:pt x="2777" y="504082"/>
                  </a:lnTo>
                  <a:lnTo>
                    <a:pt x="8408" y="508258"/>
                  </a:lnTo>
                  <a:lnTo>
                    <a:pt x="16390" y="509721"/>
                  </a:lnTo>
                  <a:lnTo>
                    <a:pt x="26166" y="508897"/>
                  </a:lnTo>
                  <a:lnTo>
                    <a:pt x="37253" y="506280"/>
                  </a:lnTo>
                  <a:lnTo>
                    <a:pt x="49268" y="502333"/>
                  </a:lnTo>
                  <a:lnTo>
                    <a:pt x="61931" y="497430"/>
                  </a:lnTo>
                  <a:lnTo>
                    <a:pt x="75039" y="491855"/>
                  </a:lnTo>
                  <a:lnTo>
                    <a:pt x="88450" y="485815"/>
                  </a:lnTo>
                  <a:lnTo>
                    <a:pt x="102063" y="479461"/>
                  </a:lnTo>
                  <a:lnTo>
                    <a:pt x="115646" y="473059"/>
                  </a:lnTo>
                  <a:lnTo>
                    <a:pt x="128847" y="466987"/>
                  </a:lnTo>
                  <a:lnTo>
                    <a:pt x="141510" y="461416"/>
                  </a:lnTo>
                  <a:lnTo>
                    <a:pt x="153811" y="456184"/>
                  </a:lnTo>
                  <a:lnTo>
                    <a:pt x="166144" y="450902"/>
                  </a:lnTo>
                  <a:lnTo>
                    <a:pt x="178742" y="445355"/>
                  </a:lnTo>
                  <a:lnTo>
                    <a:pt x="191662" y="439814"/>
                  </a:lnTo>
                  <a:lnTo>
                    <a:pt x="204875" y="434926"/>
                  </a:lnTo>
                  <a:lnTo>
                    <a:pt x="218324" y="431010"/>
                  </a:lnTo>
                  <a:lnTo>
                    <a:pt x="231949" y="428058"/>
                  </a:lnTo>
                  <a:lnTo>
                    <a:pt x="245703" y="425920"/>
                  </a:lnTo>
                  <a:lnTo>
                    <a:pt x="259537" y="424414"/>
                  </a:lnTo>
                  <a:lnTo>
                    <a:pt x="273204" y="423565"/>
                  </a:lnTo>
                  <a:lnTo>
                    <a:pt x="287803" y="423631"/>
                  </a:lnTo>
                  <a:lnTo>
                    <a:pt x="306852" y="425732"/>
                  </a:lnTo>
                  <a:lnTo>
                    <a:pt x="336353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95503" y="662910"/>
              <a:ext cx="257306" cy="186976"/>
            </a:xfrm>
            <a:custGeom>
              <a:avLst/>
              <a:gdLst/>
              <a:ahLst/>
              <a:cxnLst/>
              <a:rect l="0" t="0" r="0" b="0"/>
              <a:pathLst>
                <a:path w="257306" h="186976">
                  <a:moveTo>
                    <a:pt x="141491" y="63556"/>
                  </a:moveTo>
                  <a:lnTo>
                    <a:pt x="135624" y="54755"/>
                  </a:lnTo>
                  <a:lnTo>
                    <a:pt x="130059" y="46408"/>
                  </a:lnTo>
                  <a:lnTo>
                    <a:pt x="124256" y="37718"/>
                  </a:lnTo>
                  <a:lnTo>
                    <a:pt x="118002" y="28943"/>
                  </a:lnTo>
                  <a:lnTo>
                    <a:pt x="111024" y="20745"/>
                  </a:lnTo>
                  <a:lnTo>
                    <a:pt x="103243" y="13468"/>
                  </a:lnTo>
                  <a:lnTo>
                    <a:pt x="94741" y="7451"/>
                  </a:lnTo>
                  <a:lnTo>
                    <a:pt x="85662" y="3167"/>
                  </a:lnTo>
                  <a:lnTo>
                    <a:pt x="76153" y="703"/>
                  </a:lnTo>
                  <a:lnTo>
                    <a:pt x="66498" y="0"/>
                  </a:lnTo>
                  <a:lnTo>
                    <a:pt x="57097" y="1032"/>
                  </a:lnTo>
                  <a:lnTo>
                    <a:pt x="48147" y="3617"/>
                  </a:lnTo>
                  <a:lnTo>
                    <a:pt x="39663" y="7620"/>
                  </a:lnTo>
                  <a:lnTo>
                    <a:pt x="31579" y="13047"/>
                  </a:lnTo>
                  <a:lnTo>
                    <a:pt x="23815" y="19773"/>
                  </a:lnTo>
                  <a:lnTo>
                    <a:pt x="16617" y="27729"/>
                  </a:lnTo>
                  <a:lnTo>
                    <a:pt x="10534" y="36971"/>
                  </a:lnTo>
                  <a:lnTo>
                    <a:pt x="5781" y="47407"/>
                  </a:lnTo>
                  <a:lnTo>
                    <a:pt x="2419" y="58668"/>
                  </a:lnTo>
                  <a:lnTo>
                    <a:pt x="529" y="70219"/>
                  </a:lnTo>
                  <a:lnTo>
                    <a:pt x="0" y="81727"/>
                  </a:lnTo>
                  <a:lnTo>
                    <a:pt x="593" y="93063"/>
                  </a:lnTo>
                  <a:lnTo>
                    <a:pt x="2045" y="104208"/>
                  </a:lnTo>
                  <a:lnTo>
                    <a:pt x="4132" y="115186"/>
                  </a:lnTo>
                  <a:lnTo>
                    <a:pt x="6836" y="126033"/>
                  </a:lnTo>
                  <a:lnTo>
                    <a:pt x="10328" y="136784"/>
                  </a:lnTo>
                  <a:lnTo>
                    <a:pt x="14644" y="147456"/>
                  </a:lnTo>
                  <a:lnTo>
                    <a:pt x="19848" y="157743"/>
                  </a:lnTo>
                  <a:lnTo>
                    <a:pt x="26099" y="167045"/>
                  </a:lnTo>
                  <a:lnTo>
                    <a:pt x="33380" y="175101"/>
                  </a:lnTo>
                  <a:lnTo>
                    <a:pt x="41542" y="181492"/>
                  </a:lnTo>
                  <a:lnTo>
                    <a:pt x="50391" y="185504"/>
                  </a:lnTo>
                  <a:lnTo>
                    <a:pt x="59745" y="186975"/>
                  </a:lnTo>
                  <a:lnTo>
                    <a:pt x="69296" y="186200"/>
                  </a:lnTo>
                  <a:lnTo>
                    <a:pt x="78628" y="183636"/>
                  </a:lnTo>
                  <a:lnTo>
                    <a:pt x="87527" y="179728"/>
                  </a:lnTo>
                  <a:lnTo>
                    <a:pt x="95806" y="174685"/>
                  </a:lnTo>
                  <a:lnTo>
                    <a:pt x="103221" y="168486"/>
                  </a:lnTo>
                  <a:lnTo>
                    <a:pt x="109727" y="161210"/>
                  </a:lnTo>
                  <a:lnTo>
                    <a:pt x="115436" y="153038"/>
                  </a:lnTo>
                  <a:lnTo>
                    <a:pt x="120512" y="144175"/>
                  </a:lnTo>
                  <a:lnTo>
                    <a:pt x="125112" y="134794"/>
                  </a:lnTo>
                  <a:lnTo>
                    <a:pt x="129204" y="124715"/>
                  </a:lnTo>
                  <a:lnTo>
                    <a:pt x="132580" y="113431"/>
                  </a:lnTo>
                  <a:lnTo>
                    <a:pt x="135211" y="100850"/>
                  </a:lnTo>
                  <a:lnTo>
                    <a:pt x="138056" y="90184"/>
                  </a:lnTo>
                  <a:lnTo>
                    <a:pt x="141971" y="85866"/>
                  </a:lnTo>
                  <a:lnTo>
                    <a:pt x="146367" y="87315"/>
                  </a:lnTo>
                  <a:lnTo>
                    <a:pt x="151171" y="92518"/>
                  </a:lnTo>
                  <a:lnTo>
                    <a:pt x="156434" y="99766"/>
                  </a:lnTo>
                  <a:lnTo>
                    <a:pt x="162133" y="107808"/>
                  </a:lnTo>
                  <a:lnTo>
                    <a:pt x="168200" y="115973"/>
                  </a:lnTo>
                  <a:lnTo>
                    <a:pt x="174717" y="123826"/>
                  </a:lnTo>
                  <a:lnTo>
                    <a:pt x="181915" y="130987"/>
                  </a:lnTo>
                  <a:lnTo>
                    <a:pt x="189865" y="137330"/>
                  </a:lnTo>
                  <a:lnTo>
                    <a:pt x="198490" y="142598"/>
                  </a:lnTo>
                  <a:lnTo>
                    <a:pt x="207657" y="146319"/>
                  </a:lnTo>
                  <a:lnTo>
                    <a:pt x="217219" y="148384"/>
                  </a:lnTo>
                  <a:lnTo>
                    <a:pt x="226606" y="149142"/>
                  </a:lnTo>
                  <a:lnTo>
                    <a:pt x="235758" y="149293"/>
                  </a:lnTo>
                  <a:lnTo>
                    <a:pt x="245476" y="148851"/>
                  </a:lnTo>
                  <a:lnTo>
                    <a:pt x="257305" y="1477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42279" y="410611"/>
              <a:ext cx="42115" cy="410612"/>
            </a:xfrm>
            <a:custGeom>
              <a:avLst/>
              <a:gdLst/>
              <a:ahLst/>
              <a:cxnLst/>
              <a:rect l="0" t="0" r="0" b="0"/>
              <a:pathLst>
                <a:path w="42115" h="410612">
                  <a:moveTo>
                    <a:pt x="0" y="0"/>
                  </a:moveTo>
                  <a:lnTo>
                    <a:pt x="2867" y="14602"/>
                  </a:lnTo>
                  <a:lnTo>
                    <a:pt x="5009" y="27873"/>
                  </a:lnTo>
                  <a:lnTo>
                    <a:pt x="6617" y="41088"/>
                  </a:lnTo>
                  <a:lnTo>
                    <a:pt x="7970" y="54948"/>
                  </a:lnTo>
                  <a:lnTo>
                    <a:pt x="9467" y="70402"/>
                  </a:lnTo>
                  <a:lnTo>
                    <a:pt x="11313" y="87801"/>
                  </a:lnTo>
                  <a:lnTo>
                    <a:pt x="13380" y="106526"/>
                  </a:lnTo>
                  <a:lnTo>
                    <a:pt x="15312" y="125319"/>
                  </a:lnTo>
                  <a:lnTo>
                    <a:pt x="16913" y="143445"/>
                  </a:lnTo>
                  <a:lnTo>
                    <a:pt x="18310" y="161019"/>
                  </a:lnTo>
                  <a:lnTo>
                    <a:pt x="19854" y="178718"/>
                  </a:lnTo>
                  <a:lnTo>
                    <a:pt x="21740" y="196957"/>
                  </a:lnTo>
                  <a:lnTo>
                    <a:pt x="23838" y="215833"/>
                  </a:lnTo>
                  <a:lnTo>
                    <a:pt x="25792" y="235285"/>
                  </a:lnTo>
                  <a:lnTo>
                    <a:pt x="27404" y="255187"/>
                  </a:lnTo>
                  <a:lnTo>
                    <a:pt x="28638" y="275097"/>
                  </a:lnTo>
                  <a:lnTo>
                    <a:pt x="29542" y="294305"/>
                  </a:lnTo>
                  <a:lnTo>
                    <a:pt x="30188" y="312474"/>
                  </a:lnTo>
                  <a:lnTo>
                    <a:pt x="30809" y="329451"/>
                  </a:lnTo>
                  <a:lnTo>
                    <a:pt x="31766" y="345093"/>
                  </a:lnTo>
                  <a:lnTo>
                    <a:pt x="33225" y="359455"/>
                  </a:lnTo>
                  <a:lnTo>
                    <a:pt x="35029" y="372295"/>
                  </a:lnTo>
                  <a:lnTo>
                    <a:pt x="36968" y="384247"/>
                  </a:lnTo>
                  <a:lnTo>
                    <a:pt x="39214" y="396364"/>
                  </a:lnTo>
                  <a:lnTo>
                    <a:pt x="42114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94880" y="558010"/>
              <a:ext cx="294799" cy="42115"/>
            </a:xfrm>
            <a:custGeom>
              <a:avLst/>
              <a:gdLst/>
              <a:ahLst/>
              <a:cxnLst/>
              <a:rect l="0" t="0" r="0" b="0"/>
              <a:pathLst>
                <a:path w="294799" h="42115">
                  <a:moveTo>
                    <a:pt x="294798" y="0"/>
                  </a:moveTo>
                  <a:lnTo>
                    <a:pt x="282996" y="2867"/>
                  </a:lnTo>
                  <a:lnTo>
                    <a:pt x="271227" y="5009"/>
                  </a:lnTo>
                  <a:lnTo>
                    <a:pt x="258332" y="6616"/>
                  </a:lnTo>
                  <a:lnTo>
                    <a:pt x="244311" y="7970"/>
                  </a:lnTo>
                  <a:lnTo>
                    <a:pt x="229335" y="9466"/>
                  </a:lnTo>
                  <a:lnTo>
                    <a:pt x="213622" y="11317"/>
                  </a:lnTo>
                  <a:lnTo>
                    <a:pt x="197691" y="13557"/>
                  </a:lnTo>
                  <a:lnTo>
                    <a:pt x="182316" y="16138"/>
                  </a:lnTo>
                  <a:lnTo>
                    <a:pt x="167862" y="18983"/>
                  </a:lnTo>
                  <a:lnTo>
                    <a:pt x="154025" y="21859"/>
                  </a:lnTo>
                  <a:lnTo>
                    <a:pt x="140047" y="24403"/>
                  </a:lnTo>
                  <a:lnTo>
                    <a:pt x="125498" y="26448"/>
                  </a:lnTo>
                  <a:lnTo>
                    <a:pt x="110605" y="28158"/>
                  </a:lnTo>
                  <a:lnTo>
                    <a:pt x="96052" y="29921"/>
                  </a:lnTo>
                  <a:lnTo>
                    <a:pt x="82223" y="31956"/>
                  </a:lnTo>
                  <a:lnTo>
                    <a:pt x="69044" y="34165"/>
                  </a:lnTo>
                  <a:lnTo>
                    <a:pt x="54545" y="36427"/>
                  </a:lnTo>
                  <a:lnTo>
                    <a:pt x="34105" y="3894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21264" y="694880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4"/>
                  </a:lnTo>
                  <a:lnTo>
                    <a:pt x="0" y="58102"/>
                  </a:lnTo>
                  <a:lnTo>
                    <a:pt x="0" y="73279"/>
                  </a:lnTo>
                  <a:lnTo>
                    <a:pt x="0" y="88328"/>
                  </a:lnTo>
                  <a:lnTo>
                    <a:pt x="0" y="102551"/>
                  </a:lnTo>
                  <a:lnTo>
                    <a:pt x="0" y="116164"/>
                  </a:lnTo>
                  <a:lnTo>
                    <a:pt x="0" y="13035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10735" y="547481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92433" y="494839"/>
              <a:ext cx="28873" cy="357970"/>
            </a:xfrm>
            <a:custGeom>
              <a:avLst/>
              <a:gdLst/>
              <a:ahLst/>
              <a:cxnLst/>
              <a:rect l="0" t="0" r="0" b="0"/>
              <a:pathLst>
                <a:path w="28873" h="357970">
                  <a:moveTo>
                    <a:pt x="7815" y="0"/>
                  </a:moveTo>
                  <a:lnTo>
                    <a:pt x="4948" y="9002"/>
                  </a:lnTo>
                  <a:lnTo>
                    <a:pt x="2807" y="19270"/>
                  </a:lnTo>
                  <a:lnTo>
                    <a:pt x="1208" y="31863"/>
                  </a:lnTo>
                  <a:lnTo>
                    <a:pt x="200" y="46736"/>
                  </a:lnTo>
                  <a:lnTo>
                    <a:pt x="0" y="63828"/>
                  </a:lnTo>
                  <a:lnTo>
                    <a:pt x="656" y="82868"/>
                  </a:lnTo>
                  <a:lnTo>
                    <a:pt x="2067" y="103306"/>
                  </a:lnTo>
                  <a:lnTo>
                    <a:pt x="4079" y="124449"/>
                  </a:lnTo>
                  <a:lnTo>
                    <a:pt x="6537" y="145840"/>
                  </a:lnTo>
                  <a:lnTo>
                    <a:pt x="9152" y="167096"/>
                  </a:lnTo>
                  <a:lnTo>
                    <a:pt x="11520" y="187826"/>
                  </a:lnTo>
                  <a:lnTo>
                    <a:pt x="13446" y="207877"/>
                  </a:lnTo>
                  <a:lnTo>
                    <a:pt x="15077" y="227121"/>
                  </a:lnTo>
                  <a:lnTo>
                    <a:pt x="16786" y="245366"/>
                  </a:lnTo>
                  <a:lnTo>
                    <a:pt x="18786" y="262602"/>
                  </a:lnTo>
                  <a:lnTo>
                    <a:pt x="20971" y="278947"/>
                  </a:lnTo>
                  <a:lnTo>
                    <a:pt x="23215" y="296470"/>
                  </a:lnTo>
                  <a:lnTo>
                    <a:pt x="25717" y="320066"/>
                  </a:lnTo>
                  <a:lnTo>
                    <a:pt x="28872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063378" y="610652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217025" y="67"/>
                  </a:lnTo>
                  <a:lnTo>
                    <a:pt x="203754" y="708"/>
                  </a:lnTo>
                  <a:lnTo>
                    <a:pt x="190548" y="2000"/>
                  </a:lnTo>
                  <a:lnTo>
                    <a:pt x="177034" y="3687"/>
                  </a:lnTo>
                  <a:lnTo>
                    <a:pt x="162876" y="5355"/>
                  </a:lnTo>
                  <a:lnTo>
                    <a:pt x="147970" y="6768"/>
                  </a:lnTo>
                  <a:lnTo>
                    <a:pt x="132378" y="7866"/>
                  </a:lnTo>
                  <a:lnTo>
                    <a:pt x="116232" y="8677"/>
                  </a:lnTo>
                  <a:lnTo>
                    <a:pt x="99677" y="9265"/>
                  </a:lnTo>
                  <a:lnTo>
                    <a:pt x="83154" y="10016"/>
                  </a:lnTo>
                  <a:lnTo>
                    <a:pt x="67368" y="11593"/>
                  </a:lnTo>
                  <a:lnTo>
                    <a:pt x="52656" y="14282"/>
                  </a:lnTo>
                  <a:lnTo>
                    <a:pt x="39448" y="17734"/>
                  </a:lnTo>
                  <a:lnTo>
                    <a:pt x="27144" y="21490"/>
                  </a:lnTo>
                  <a:lnTo>
                    <a:pt x="14668" y="2588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320662" y="631709"/>
              <a:ext cx="129484" cy="181263"/>
            </a:xfrm>
            <a:custGeom>
              <a:avLst/>
              <a:gdLst/>
              <a:ahLst/>
              <a:cxnLst/>
              <a:rect l="0" t="0" r="0" b="0"/>
              <a:pathLst>
                <a:path w="129484" h="181263">
                  <a:moveTo>
                    <a:pt x="16457" y="21057"/>
                  </a:moveTo>
                  <a:lnTo>
                    <a:pt x="10723" y="27059"/>
                  </a:lnTo>
                  <a:lnTo>
                    <a:pt x="6439" y="33904"/>
                  </a:lnTo>
                  <a:lnTo>
                    <a:pt x="3238" y="42301"/>
                  </a:lnTo>
                  <a:lnTo>
                    <a:pt x="1049" y="52274"/>
                  </a:lnTo>
                  <a:lnTo>
                    <a:pt x="0" y="63885"/>
                  </a:lnTo>
                  <a:lnTo>
                    <a:pt x="59" y="76990"/>
                  </a:lnTo>
                  <a:lnTo>
                    <a:pt x="1056" y="90993"/>
                  </a:lnTo>
                  <a:lnTo>
                    <a:pt x="2784" y="104990"/>
                  </a:lnTo>
                  <a:lnTo>
                    <a:pt x="5058" y="118463"/>
                  </a:lnTo>
                  <a:lnTo>
                    <a:pt x="7887" y="131115"/>
                  </a:lnTo>
                  <a:lnTo>
                    <a:pt x="11463" y="142692"/>
                  </a:lnTo>
                  <a:lnTo>
                    <a:pt x="15841" y="153172"/>
                  </a:lnTo>
                  <a:lnTo>
                    <a:pt x="21256" y="162379"/>
                  </a:lnTo>
                  <a:lnTo>
                    <a:pt x="28180" y="169901"/>
                  </a:lnTo>
                  <a:lnTo>
                    <a:pt x="36728" y="175659"/>
                  </a:lnTo>
                  <a:lnTo>
                    <a:pt x="46554" y="179544"/>
                  </a:lnTo>
                  <a:lnTo>
                    <a:pt x="57059" y="181262"/>
                  </a:lnTo>
                  <a:lnTo>
                    <a:pt x="67821" y="180853"/>
                  </a:lnTo>
                  <a:lnTo>
                    <a:pt x="78468" y="178308"/>
                  </a:lnTo>
                  <a:lnTo>
                    <a:pt x="88609" y="173409"/>
                  </a:lnTo>
                  <a:lnTo>
                    <a:pt x="98083" y="166263"/>
                  </a:lnTo>
                  <a:lnTo>
                    <a:pt x="106596" y="157229"/>
                  </a:lnTo>
                  <a:lnTo>
                    <a:pt x="113642" y="146733"/>
                  </a:lnTo>
                  <a:lnTo>
                    <a:pt x="119087" y="135158"/>
                  </a:lnTo>
                  <a:lnTo>
                    <a:pt x="123100" y="122812"/>
                  </a:lnTo>
                  <a:lnTo>
                    <a:pt x="125968" y="109927"/>
                  </a:lnTo>
                  <a:lnTo>
                    <a:pt x="127971" y="96674"/>
                  </a:lnTo>
                  <a:lnTo>
                    <a:pt x="129184" y="83335"/>
                  </a:lnTo>
                  <a:lnTo>
                    <a:pt x="129483" y="70300"/>
                  </a:lnTo>
                  <a:lnTo>
                    <a:pt x="128877" y="57761"/>
                  </a:lnTo>
                  <a:lnTo>
                    <a:pt x="127651" y="45985"/>
                  </a:lnTo>
                  <a:lnTo>
                    <a:pt x="126164" y="34134"/>
                  </a:lnTo>
                  <a:lnTo>
                    <a:pt x="124287" y="20053"/>
                  </a:lnTo>
                  <a:lnTo>
                    <a:pt x="1217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495233" y="376448"/>
              <a:ext cx="340386" cy="456462"/>
            </a:xfrm>
            <a:custGeom>
              <a:avLst/>
              <a:gdLst/>
              <a:ahLst/>
              <a:cxnLst/>
              <a:rect l="0" t="0" r="0" b="0"/>
              <a:pathLst>
                <a:path w="340386" h="456462">
                  <a:moveTo>
                    <a:pt x="105098" y="339489"/>
                  </a:moveTo>
                  <a:lnTo>
                    <a:pt x="107898" y="330688"/>
                  </a:lnTo>
                  <a:lnTo>
                    <a:pt x="109400" y="322341"/>
                  </a:lnTo>
                  <a:lnTo>
                    <a:pt x="109697" y="313652"/>
                  </a:lnTo>
                  <a:lnTo>
                    <a:pt x="108672" y="304876"/>
                  </a:lnTo>
                  <a:lnTo>
                    <a:pt x="105908" y="296678"/>
                  </a:lnTo>
                  <a:lnTo>
                    <a:pt x="101328" y="289402"/>
                  </a:lnTo>
                  <a:lnTo>
                    <a:pt x="94995" y="283384"/>
                  </a:lnTo>
                  <a:lnTo>
                    <a:pt x="86930" y="279100"/>
                  </a:lnTo>
                  <a:lnTo>
                    <a:pt x="77332" y="276637"/>
                  </a:lnTo>
                  <a:lnTo>
                    <a:pt x="66823" y="275933"/>
                  </a:lnTo>
                  <a:lnTo>
                    <a:pt x="56318" y="276966"/>
                  </a:lnTo>
                  <a:lnTo>
                    <a:pt x="46334" y="279550"/>
                  </a:lnTo>
                  <a:lnTo>
                    <a:pt x="37007" y="283553"/>
                  </a:lnTo>
                  <a:lnTo>
                    <a:pt x="28282" y="288980"/>
                  </a:lnTo>
                  <a:lnTo>
                    <a:pt x="20057" y="295702"/>
                  </a:lnTo>
                  <a:lnTo>
                    <a:pt x="12702" y="303485"/>
                  </a:lnTo>
                  <a:lnTo>
                    <a:pt x="7038" y="312079"/>
                  </a:lnTo>
                  <a:lnTo>
                    <a:pt x="3371" y="321270"/>
                  </a:lnTo>
                  <a:lnTo>
                    <a:pt x="1382" y="331052"/>
                  </a:lnTo>
                  <a:lnTo>
                    <a:pt x="420" y="341603"/>
                  </a:lnTo>
                  <a:lnTo>
                    <a:pt x="0" y="352952"/>
                  </a:lnTo>
                  <a:lnTo>
                    <a:pt x="173" y="364675"/>
                  </a:lnTo>
                  <a:lnTo>
                    <a:pt x="1411" y="376012"/>
                  </a:lnTo>
                  <a:lnTo>
                    <a:pt x="3912" y="386557"/>
                  </a:lnTo>
                  <a:lnTo>
                    <a:pt x="7744" y="396094"/>
                  </a:lnTo>
                  <a:lnTo>
                    <a:pt x="12997" y="404428"/>
                  </a:lnTo>
                  <a:lnTo>
                    <a:pt x="19573" y="411578"/>
                  </a:lnTo>
                  <a:lnTo>
                    <a:pt x="27245" y="417396"/>
                  </a:lnTo>
                  <a:lnTo>
                    <a:pt x="35757" y="421489"/>
                  </a:lnTo>
                  <a:lnTo>
                    <a:pt x="44878" y="423792"/>
                  </a:lnTo>
                  <a:lnTo>
                    <a:pt x="54101" y="424204"/>
                  </a:lnTo>
                  <a:lnTo>
                    <a:pt x="62679" y="422437"/>
                  </a:lnTo>
                  <a:lnTo>
                    <a:pt x="70263" y="418548"/>
                  </a:lnTo>
                  <a:lnTo>
                    <a:pt x="77015" y="413022"/>
                  </a:lnTo>
                  <a:lnTo>
                    <a:pt x="83399" y="406567"/>
                  </a:lnTo>
                  <a:lnTo>
                    <a:pt x="89730" y="399666"/>
                  </a:lnTo>
                  <a:lnTo>
                    <a:pt x="95984" y="392257"/>
                  </a:lnTo>
                  <a:lnTo>
                    <a:pt x="101892" y="383846"/>
                  </a:lnTo>
                  <a:lnTo>
                    <a:pt x="107315" y="374224"/>
                  </a:lnTo>
                  <a:lnTo>
                    <a:pt x="112263" y="363474"/>
                  </a:lnTo>
                  <a:lnTo>
                    <a:pt x="116813" y="351800"/>
                  </a:lnTo>
                  <a:lnTo>
                    <a:pt x="121053" y="339420"/>
                  </a:lnTo>
                  <a:lnTo>
                    <a:pt x="124899" y="326359"/>
                  </a:lnTo>
                  <a:lnTo>
                    <a:pt x="128110" y="312461"/>
                  </a:lnTo>
                  <a:lnTo>
                    <a:pt x="130605" y="297700"/>
                  </a:lnTo>
                  <a:lnTo>
                    <a:pt x="132450" y="282026"/>
                  </a:lnTo>
                  <a:lnTo>
                    <a:pt x="133772" y="265287"/>
                  </a:lnTo>
                  <a:lnTo>
                    <a:pt x="134698" y="247504"/>
                  </a:lnTo>
                  <a:lnTo>
                    <a:pt x="135338" y="228832"/>
                  </a:lnTo>
                  <a:lnTo>
                    <a:pt x="135776" y="209466"/>
                  </a:lnTo>
                  <a:lnTo>
                    <a:pt x="136069" y="189592"/>
                  </a:lnTo>
                  <a:lnTo>
                    <a:pt x="136097" y="169518"/>
                  </a:lnTo>
                  <a:lnTo>
                    <a:pt x="135584" y="149662"/>
                  </a:lnTo>
                  <a:lnTo>
                    <a:pt x="134421" y="130232"/>
                  </a:lnTo>
                  <a:lnTo>
                    <a:pt x="132657" y="111253"/>
                  </a:lnTo>
                  <a:lnTo>
                    <a:pt x="130401" y="92662"/>
                  </a:lnTo>
                  <a:lnTo>
                    <a:pt x="127772" y="74385"/>
                  </a:lnTo>
                  <a:lnTo>
                    <a:pt x="124872" y="56668"/>
                  </a:lnTo>
                  <a:lnTo>
                    <a:pt x="121780" y="40063"/>
                  </a:lnTo>
                  <a:lnTo>
                    <a:pt x="118549" y="24808"/>
                  </a:lnTo>
                  <a:lnTo>
                    <a:pt x="115035" y="11799"/>
                  </a:lnTo>
                  <a:lnTo>
                    <a:pt x="110174" y="3154"/>
                  </a:lnTo>
                  <a:lnTo>
                    <a:pt x="103944" y="0"/>
                  </a:lnTo>
                  <a:lnTo>
                    <a:pt x="98354" y="1671"/>
                  </a:lnTo>
                  <a:lnTo>
                    <a:pt x="94050" y="7053"/>
                  </a:lnTo>
                  <a:lnTo>
                    <a:pt x="90932" y="15460"/>
                  </a:lnTo>
                  <a:lnTo>
                    <a:pt x="88740" y="26712"/>
                  </a:lnTo>
                  <a:lnTo>
                    <a:pt x="87229" y="40487"/>
                  </a:lnTo>
                  <a:lnTo>
                    <a:pt x="86366" y="56307"/>
                  </a:lnTo>
                  <a:lnTo>
                    <a:pt x="86311" y="73680"/>
                  </a:lnTo>
                  <a:lnTo>
                    <a:pt x="87084" y="92177"/>
                  </a:lnTo>
                  <a:lnTo>
                    <a:pt x="88417" y="111140"/>
                  </a:lnTo>
                  <a:lnTo>
                    <a:pt x="89851" y="129712"/>
                  </a:lnTo>
                  <a:lnTo>
                    <a:pt x="91114" y="147464"/>
                  </a:lnTo>
                  <a:lnTo>
                    <a:pt x="92283" y="164501"/>
                  </a:lnTo>
                  <a:lnTo>
                    <a:pt x="93675" y="181250"/>
                  </a:lnTo>
                  <a:lnTo>
                    <a:pt x="95464" y="197995"/>
                  </a:lnTo>
                  <a:lnTo>
                    <a:pt x="97665" y="214532"/>
                  </a:lnTo>
                  <a:lnTo>
                    <a:pt x="100222" y="230271"/>
                  </a:lnTo>
                  <a:lnTo>
                    <a:pt x="103057" y="244945"/>
                  </a:lnTo>
                  <a:lnTo>
                    <a:pt x="106096" y="258920"/>
                  </a:lnTo>
                  <a:lnTo>
                    <a:pt x="109282" y="272984"/>
                  </a:lnTo>
                  <a:lnTo>
                    <a:pt x="112572" y="287593"/>
                  </a:lnTo>
                  <a:lnTo>
                    <a:pt x="115932" y="302695"/>
                  </a:lnTo>
                  <a:lnTo>
                    <a:pt x="119341" y="317918"/>
                  </a:lnTo>
                  <a:lnTo>
                    <a:pt x="122783" y="333012"/>
                  </a:lnTo>
                  <a:lnTo>
                    <a:pt x="126247" y="347724"/>
                  </a:lnTo>
                  <a:lnTo>
                    <a:pt x="129726" y="361749"/>
                  </a:lnTo>
                  <a:lnTo>
                    <a:pt x="133229" y="374951"/>
                  </a:lnTo>
                  <a:lnTo>
                    <a:pt x="137220" y="385898"/>
                  </a:lnTo>
                  <a:lnTo>
                    <a:pt x="141810" y="391980"/>
                  </a:lnTo>
                  <a:lnTo>
                    <a:pt x="146176" y="392729"/>
                  </a:lnTo>
                  <a:lnTo>
                    <a:pt x="150189" y="389475"/>
                  </a:lnTo>
                  <a:lnTo>
                    <a:pt x="153974" y="383600"/>
                  </a:lnTo>
                  <a:lnTo>
                    <a:pt x="157964" y="376393"/>
                  </a:lnTo>
                  <a:lnTo>
                    <a:pt x="162837" y="369081"/>
                  </a:lnTo>
                  <a:lnTo>
                    <a:pt x="168891" y="362310"/>
                  </a:lnTo>
                  <a:lnTo>
                    <a:pt x="176240" y="356421"/>
                  </a:lnTo>
                  <a:lnTo>
                    <a:pt x="184999" y="351669"/>
                  </a:lnTo>
                  <a:lnTo>
                    <a:pt x="195078" y="348059"/>
                  </a:lnTo>
                  <a:lnTo>
                    <a:pt x="206251" y="345426"/>
                  </a:lnTo>
                  <a:lnTo>
                    <a:pt x="218267" y="343558"/>
                  </a:lnTo>
                  <a:lnTo>
                    <a:pt x="230901" y="342256"/>
                  </a:lnTo>
                  <a:lnTo>
                    <a:pt x="243976" y="341361"/>
                  </a:lnTo>
                  <a:lnTo>
                    <a:pt x="257358" y="340750"/>
                  </a:lnTo>
                  <a:lnTo>
                    <a:pt x="270943" y="340327"/>
                  </a:lnTo>
                  <a:lnTo>
                    <a:pt x="284336" y="339702"/>
                  </a:lnTo>
                  <a:lnTo>
                    <a:pt x="296876" y="338218"/>
                  </a:lnTo>
                  <a:lnTo>
                    <a:pt x="308264" y="335576"/>
                  </a:lnTo>
                  <a:lnTo>
                    <a:pt x="318215" y="331495"/>
                  </a:lnTo>
                  <a:lnTo>
                    <a:pt x="326303" y="325549"/>
                  </a:lnTo>
                  <a:lnTo>
                    <a:pt x="332477" y="317698"/>
                  </a:lnTo>
                  <a:lnTo>
                    <a:pt x="336828" y="308358"/>
                  </a:lnTo>
                  <a:lnTo>
                    <a:pt x="339397" y="298187"/>
                  </a:lnTo>
                  <a:lnTo>
                    <a:pt x="340385" y="287654"/>
                  </a:lnTo>
                  <a:lnTo>
                    <a:pt x="339934" y="277161"/>
                  </a:lnTo>
                  <a:lnTo>
                    <a:pt x="338045" y="267124"/>
                  </a:lnTo>
                  <a:lnTo>
                    <a:pt x="334847" y="257711"/>
                  </a:lnTo>
                  <a:lnTo>
                    <a:pt x="330413" y="248900"/>
                  </a:lnTo>
                  <a:lnTo>
                    <a:pt x="324689" y="240588"/>
                  </a:lnTo>
                  <a:lnTo>
                    <a:pt x="317759" y="232672"/>
                  </a:lnTo>
                  <a:lnTo>
                    <a:pt x="309665" y="225541"/>
                  </a:lnTo>
                  <a:lnTo>
                    <a:pt x="300329" y="220034"/>
                  </a:lnTo>
                  <a:lnTo>
                    <a:pt x="289831" y="216485"/>
                  </a:lnTo>
                  <a:lnTo>
                    <a:pt x="278527" y="214916"/>
                  </a:lnTo>
                  <a:lnTo>
                    <a:pt x="266948" y="215301"/>
                  </a:lnTo>
                  <a:lnTo>
                    <a:pt x="255426" y="217413"/>
                  </a:lnTo>
                  <a:lnTo>
                    <a:pt x="244250" y="220914"/>
                  </a:lnTo>
                  <a:lnTo>
                    <a:pt x="233745" y="225465"/>
                  </a:lnTo>
                  <a:lnTo>
                    <a:pt x="224014" y="230777"/>
                  </a:lnTo>
                  <a:lnTo>
                    <a:pt x="214988" y="236628"/>
                  </a:lnTo>
                  <a:lnTo>
                    <a:pt x="206532" y="242854"/>
                  </a:lnTo>
                  <a:lnTo>
                    <a:pt x="198505" y="249341"/>
                  </a:lnTo>
                  <a:lnTo>
                    <a:pt x="190790" y="256172"/>
                  </a:lnTo>
                  <a:lnTo>
                    <a:pt x="183295" y="263596"/>
                  </a:lnTo>
                  <a:lnTo>
                    <a:pt x="175957" y="271706"/>
                  </a:lnTo>
                  <a:lnTo>
                    <a:pt x="168892" y="280442"/>
                  </a:lnTo>
                  <a:lnTo>
                    <a:pt x="162374" y="289684"/>
                  </a:lnTo>
                  <a:lnTo>
                    <a:pt x="156519" y="299315"/>
                  </a:lnTo>
                  <a:lnTo>
                    <a:pt x="151605" y="309393"/>
                  </a:lnTo>
                  <a:lnTo>
                    <a:pt x="148135" y="320143"/>
                  </a:lnTo>
                  <a:lnTo>
                    <a:pt x="146248" y="331631"/>
                  </a:lnTo>
                  <a:lnTo>
                    <a:pt x="145780" y="343616"/>
                  </a:lnTo>
                  <a:lnTo>
                    <a:pt x="146445" y="355661"/>
                  </a:lnTo>
                  <a:lnTo>
                    <a:pt x="147967" y="367499"/>
                  </a:lnTo>
                  <a:lnTo>
                    <a:pt x="150275" y="378888"/>
                  </a:lnTo>
                  <a:lnTo>
                    <a:pt x="153494" y="389536"/>
                  </a:lnTo>
                  <a:lnTo>
                    <a:pt x="157619" y="399363"/>
                  </a:lnTo>
                  <a:lnTo>
                    <a:pt x="162523" y="408453"/>
                  </a:lnTo>
                  <a:lnTo>
                    <a:pt x="168039" y="416953"/>
                  </a:lnTo>
                  <a:lnTo>
                    <a:pt x="174019" y="425004"/>
                  </a:lnTo>
                  <a:lnTo>
                    <a:pt x="180662" y="432566"/>
                  </a:lnTo>
                  <a:lnTo>
                    <a:pt x="188485" y="439426"/>
                  </a:lnTo>
                  <a:lnTo>
                    <a:pt x="197673" y="445514"/>
                  </a:lnTo>
                  <a:lnTo>
                    <a:pt x="207945" y="450587"/>
                  </a:lnTo>
                  <a:lnTo>
                    <a:pt x="218757" y="454163"/>
                  </a:lnTo>
                  <a:lnTo>
                    <a:pt x="229733" y="456117"/>
                  </a:lnTo>
                  <a:lnTo>
                    <a:pt x="240695" y="456461"/>
                  </a:lnTo>
                  <a:lnTo>
                    <a:pt x="251581" y="455180"/>
                  </a:lnTo>
                  <a:lnTo>
                    <a:pt x="262377" y="452435"/>
                  </a:lnTo>
                  <a:lnTo>
                    <a:pt x="273026" y="448614"/>
                  </a:lnTo>
                  <a:lnTo>
                    <a:pt x="284666" y="443763"/>
                  </a:lnTo>
                  <a:lnTo>
                    <a:pt x="300556" y="436341"/>
                  </a:lnTo>
                  <a:lnTo>
                    <a:pt x="326197" y="4237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82052" y="594248"/>
              <a:ext cx="213161" cy="202869"/>
            </a:xfrm>
            <a:custGeom>
              <a:avLst/>
              <a:gdLst/>
              <a:ahLst/>
              <a:cxnLst/>
              <a:rect l="0" t="0" r="0" b="0"/>
              <a:pathLst>
                <a:path w="213161" h="202869">
                  <a:moveTo>
                    <a:pt x="86818" y="142746"/>
                  </a:moveTo>
                  <a:lnTo>
                    <a:pt x="92686" y="136879"/>
                  </a:lnTo>
                  <a:lnTo>
                    <a:pt x="98250" y="131314"/>
                  </a:lnTo>
                  <a:lnTo>
                    <a:pt x="104040" y="125506"/>
                  </a:lnTo>
                  <a:lnTo>
                    <a:pt x="109775" y="119080"/>
                  </a:lnTo>
                  <a:lnTo>
                    <a:pt x="114809" y="111453"/>
                  </a:lnTo>
                  <a:lnTo>
                    <a:pt x="118825" y="102414"/>
                  </a:lnTo>
                  <a:lnTo>
                    <a:pt x="121678" y="91914"/>
                  </a:lnTo>
                  <a:lnTo>
                    <a:pt x="123219" y="79890"/>
                  </a:lnTo>
                  <a:lnTo>
                    <a:pt x="123507" y="66481"/>
                  </a:lnTo>
                  <a:lnTo>
                    <a:pt x="122581" y="52428"/>
                  </a:lnTo>
                  <a:lnTo>
                    <a:pt x="120372" y="38922"/>
                  </a:lnTo>
                  <a:lnTo>
                    <a:pt x="116950" y="26602"/>
                  </a:lnTo>
                  <a:lnTo>
                    <a:pt x="112027" y="16047"/>
                  </a:lnTo>
                  <a:lnTo>
                    <a:pt x="104910" y="8012"/>
                  </a:lnTo>
                  <a:lnTo>
                    <a:pt x="95427" y="2661"/>
                  </a:lnTo>
                  <a:lnTo>
                    <a:pt x="84331" y="0"/>
                  </a:lnTo>
                  <a:lnTo>
                    <a:pt x="72967" y="159"/>
                  </a:lnTo>
                  <a:lnTo>
                    <a:pt x="62149" y="2928"/>
                  </a:lnTo>
                  <a:lnTo>
                    <a:pt x="52298" y="7850"/>
                  </a:lnTo>
                  <a:lnTo>
                    <a:pt x="43688" y="14423"/>
                  </a:lnTo>
                  <a:lnTo>
                    <a:pt x="36311" y="22212"/>
                  </a:lnTo>
                  <a:lnTo>
                    <a:pt x="29985" y="31030"/>
                  </a:lnTo>
                  <a:lnTo>
                    <a:pt x="24479" y="40926"/>
                  </a:lnTo>
                  <a:lnTo>
                    <a:pt x="19580" y="51841"/>
                  </a:lnTo>
                  <a:lnTo>
                    <a:pt x="15115" y="63610"/>
                  </a:lnTo>
                  <a:lnTo>
                    <a:pt x="10954" y="76042"/>
                  </a:lnTo>
                  <a:lnTo>
                    <a:pt x="7012" y="88959"/>
                  </a:lnTo>
                  <a:lnTo>
                    <a:pt x="3550" y="102057"/>
                  </a:lnTo>
                  <a:lnTo>
                    <a:pt x="1137" y="114923"/>
                  </a:lnTo>
                  <a:lnTo>
                    <a:pt x="0" y="127354"/>
                  </a:lnTo>
                  <a:lnTo>
                    <a:pt x="51" y="139328"/>
                  </a:lnTo>
                  <a:lnTo>
                    <a:pt x="1075" y="150908"/>
                  </a:lnTo>
                  <a:lnTo>
                    <a:pt x="2846" y="162174"/>
                  </a:lnTo>
                  <a:lnTo>
                    <a:pt x="5492" y="172875"/>
                  </a:lnTo>
                  <a:lnTo>
                    <a:pt x="9470" y="182464"/>
                  </a:lnTo>
                  <a:lnTo>
                    <a:pt x="14924" y="190716"/>
                  </a:lnTo>
                  <a:lnTo>
                    <a:pt x="21704" y="197239"/>
                  </a:lnTo>
                  <a:lnTo>
                    <a:pt x="29550" y="201341"/>
                  </a:lnTo>
                  <a:lnTo>
                    <a:pt x="38190" y="202868"/>
                  </a:lnTo>
                  <a:lnTo>
                    <a:pt x="47076" y="201960"/>
                  </a:lnTo>
                  <a:lnTo>
                    <a:pt x="55420" y="198775"/>
                  </a:lnTo>
                  <a:lnTo>
                    <a:pt x="62840" y="193637"/>
                  </a:lnTo>
                  <a:lnTo>
                    <a:pt x="69310" y="186953"/>
                  </a:lnTo>
                  <a:lnTo>
                    <a:pt x="74972" y="179114"/>
                  </a:lnTo>
                  <a:lnTo>
                    <a:pt x="80000" y="170436"/>
                  </a:lnTo>
                  <a:lnTo>
                    <a:pt x="84395" y="161002"/>
                  </a:lnTo>
                  <a:lnTo>
                    <a:pt x="87984" y="150685"/>
                  </a:lnTo>
                  <a:lnTo>
                    <a:pt x="90740" y="139489"/>
                  </a:lnTo>
                  <a:lnTo>
                    <a:pt x="92933" y="127698"/>
                  </a:lnTo>
                  <a:lnTo>
                    <a:pt x="95021" y="115784"/>
                  </a:lnTo>
                  <a:lnTo>
                    <a:pt x="97262" y="104100"/>
                  </a:lnTo>
                  <a:lnTo>
                    <a:pt x="99125" y="95240"/>
                  </a:lnTo>
                  <a:lnTo>
                    <a:pt x="100187" y="92327"/>
                  </a:lnTo>
                  <a:lnTo>
                    <a:pt x="101230" y="94315"/>
                  </a:lnTo>
                  <a:lnTo>
                    <a:pt x="102679" y="99674"/>
                  </a:lnTo>
                  <a:lnTo>
                    <a:pt x="104609" y="107499"/>
                  </a:lnTo>
                  <a:lnTo>
                    <a:pt x="106970" y="117146"/>
                  </a:lnTo>
                  <a:lnTo>
                    <a:pt x="109833" y="127794"/>
                  </a:lnTo>
                  <a:lnTo>
                    <a:pt x="113421" y="138444"/>
                  </a:lnTo>
                  <a:lnTo>
                    <a:pt x="117792" y="148549"/>
                  </a:lnTo>
                  <a:lnTo>
                    <a:pt x="122860" y="157971"/>
                  </a:lnTo>
                  <a:lnTo>
                    <a:pt x="128485" y="166764"/>
                  </a:lnTo>
                  <a:lnTo>
                    <a:pt x="134532" y="175038"/>
                  </a:lnTo>
                  <a:lnTo>
                    <a:pt x="141051" y="182428"/>
                  </a:lnTo>
                  <a:lnTo>
                    <a:pt x="148258" y="188115"/>
                  </a:lnTo>
                  <a:lnTo>
                    <a:pt x="156209" y="191784"/>
                  </a:lnTo>
                  <a:lnTo>
                    <a:pt x="164497" y="193265"/>
                  </a:lnTo>
                  <a:lnTo>
                    <a:pt x="172374" y="192290"/>
                  </a:lnTo>
                  <a:lnTo>
                    <a:pt x="179447" y="188978"/>
                  </a:lnTo>
                  <a:lnTo>
                    <a:pt x="185717" y="184170"/>
                  </a:lnTo>
                  <a:lnTo>
                    <a:pt x="192120" y="178770"/>
                  </a:lnTo>
                  <a:lnTo>
                    <a:pt x="200330" y="172307"/>
                  </a:lnTo>
                  <a:lnTo>
                    <a:pt x="213160" y="1638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48486" y="605559"/>
              <a:ext cx="136088" cy="194607"/>
            </a:xfrm>
            <a:custGeom>
              <a:avLst/>
              <a:gdLst/>
              <a:ahLst/>
              <a:cxnLst/>
              <a:rect l="0" t="0" r="0" b="0"/>
              <a:pathLst>
                <a:path w="136088" h="194607">
                  <a:moveTo>
                    <a:pt x="4612" y="57736"/>
                  </a:moveTo>
                  <a:lnTo>
                    <a:pt x="1812" y="69404"/>
                  </a:lnTo>
                  <a:lnTo>
                    <a:pt x="311" y="79893"/>
                  </a:lnTo>
                  <a:lnTo>
                    <a:pt x="0" y="90199"/>
                  </a:lnTo>
                  <a:lnTo>
                    <a:pt x="506" y="100673"/>
                  </a:lnTo>
                  <a:lnTo>
                    <a:pt x="1326" y="111665"/>
                  </a:lnTo>
                  <a:lnTo>
                    <a:pt x="2146" y="123303"/>
                  </a:lnTo>
                  <a:lnTo>
                    <a:pt x="3002" y="135384"/>
                  </a:lnTo>
                  <a:lnTo>
                    <a:pt x="4177" y="147491"/>
                  </a:lnTo>
                  <a:lnTo>
                    <a:pt x="5797" y="159283"/>
                  </a:lnTo>
                  <a:lnTo>
                    <a:pt x="7201" y="167516"/>
                  </a:lnTo>
                  <a:lnTo>
                    <a:pt x="7578" y="168344"/>
                  </a:lnTo>
                  <a:lnTo>
                    <a:pt x="7283" y="163132"/>
                  </a:lnTo>
                  <a:lnTo>
                    <a:pt x="6753" y="153790"/>
                  </a:lnTo>
                  <a:lnTo>
                    <a:pt x="6221" y="141861"/>
                  </a:lnTo>
                  <a:lnTo>
                    <a:pt x="5775" y="128579"/>
                  </a:lnTo>
                  <a:lnTo>
                    <a:pt x="5436" y="114689"/>
                  </a:lnTo>
                  <a:lnTo>
                    <a:pt x="5358" y="100566"/>
                  </a:lnTo>
                  <a:lnTo>
                    <a:pt x="5827" y="86380"/>
                  </a:lnTo>
                  <a:lnTo>
                    <a:pt x="6956" y="72202"/>
                  </a:lnTo>
                  <a:lnTo>
                    <a:pt x="8696" y="58217"/>
                  </a:lnTo>
                  <a:lnTo>
                    <a:pt x="10934" y="44737"/>
                  </a:lnTo>
                  <a:lnTo>
                    <a:pt x="13559" y="31905"/>
                  </a:lnTo>
                  <a:lnTo>
                    <a:pt x="16797" y="20337"/>
                  </a:lnTo>
                  <a:lnTo>
                    <a:pt x="21180" y="11156"/>
                  </a:lnTo>
                  <a:lnTo>
                    <a:pt x="26908" y="4770"/>
                  </a:lnTo>
                  <a:lnTo>
                    <a:pt x="33874" y="1110"/>
                  </a:lnTo>
                  <a:lnTo>
                    <a:pt x="41846" y="0"/>
                  </a:lnTo>
                  <a:lnTo>
                    <a:pt x="50575" y="1067"/>
                  </a:lnTo>
                  <a:lnTo>
                    <a:pt x="59689" y="3846"/>
                  </a:lnTo>
                  <a:lnTo>
                    <a:pt x="68720" y="7904"/>
                  </a:lnTo>
                  <a:lnTo>
                    <a:pt x="77414" y="12886"/>
                  </a:lnTo>
                  <a:lnTo>
                    <a:pt x="85554" y="18683"/>
                  </a:lnTo>
                  <a:lnTo>
                    <a:pt x="92875" y="25405"/>
                  </a:lnTo>
                  <a:lnTo>
                    <a:pt x="99322" y="33039"/>
                  </a:lnTo>
                  <a:lnTo>
                    <a:pt x="105162" y="41454"/>
                  </a:lnTo>
                  <a:lnTo>
                    <a:pt x="110858" y="50481"/>
                  </a:lnTo>
                  <a:lnTo>
                    <a:pt x="116688" y="59968"/>
                  </a:lnTo>
                  <a:lnTo>
                    <a:pt x="122419" y="69948"/>
                  </a:lnTo>
                  <a:lnTo>
                    <a:pt x="127435" y="80634"/>
                  </a:lnTo>
                  <a:lnTo>
                    <a:pt x="131434" y="92078"/>
                  </a:lnTo>
                  <a:lnTo>
                    <a:pt x="134270" y="104034"/>
                  </a:lnTo>
                  <a:lnTo>
                    <a:pt x="135799" y="116060"/>
                  </a:lnTo>
                  <a:lnTo>
                    <a:pt x="136087" y="127885"/>
                  </a:lnTo>
                  <a:lnTo>
                    <a:pt x="135494" y="139363"/>
                  </a:lnTo>
                  <a:lnTo>
                    <a:pt x="134516" y="151715"/>
                  </a:lnTo>
                  <a:lnTo>
                    <a:pt x="133070" y="168261"/>
                  </a:lnTo>
                  <a:lnTo>
                    <a:pt x="130954" y="1946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87776" y="323064"/>
              <a:ext cx="139064" cy="474407"/>
            </a:xfrm>
            <a:custGeom>
              <a:avLst/>
              <a:gdLst/>
              <a:ahLst/>
              <a:cxnLst/>
              <a:rect l="0" t="0" r="0" b="0"/>
              <a:pathLst>
                <a:path w="139064" h="474407">
                  <a:moveTo>
                    <a:pt x="107477" y="350759"/>
                  </a:moveTo>
                  <a:lnTo>
                    <a:pt x="104477" y="342025"/>
                  </a:lnTo>
                  <a:lnTo>
                    <a:pt x="101054" y="334318"/>
                  </a:lnTo>
                  <a:lnTo>
                    <a:pt x="96849" y="326926"/>
                  </a:lnTo>
                  <a:lnTo>
                    <a:pt x="91603" y="320010"/>
                  </a:lnTo>
                  <a:lnTo>
                    <a:pt x="84825" y="314128"/>
                  </a:lnTo>
                  <a:lnTo>
                    <a:pt x="76397" y="309518"/>
                  </a:lnTo>
                  <a:lnTo>
                    <a:pt x="66830" y="306425"/>
                  </a:lnTo>
                  <a:lnTo>
                    <a:pt x="57035" y="305247"/>
                  </a:lnTo>
                  <a:lnTo>
                    <a:pt x="47570" y="306024"/>
                  </a:lnTo>
                  <a:lnTo>
                    <a:pt x="38779" y="308817"/>
                  </a:lnTo>
                  <a:lnTo>
                    <a:pt x="30954" y="313883"/>
                  </a:lnTo>
                  <a:lnTo>
                    <a:pt x="24141" y="321141"/>
                  </a:lnTo>
                  <a:lnTo>
                    <a:pt x="18211" y="330250"/>
                  </a:lnTo>
                  <a:lnTo>
                    <a:pt x="12979" y="340796"/>
                  </a:lnTo>
                  <a:lnTo>
                    <a:pt x="8275" y="352401"/>
                  </a:lnTo>
                  <a:lnTo>
                    <a:pt x="4283" y="364596"/>
                  </a:lnTo>
                  <a:lnTo>
                    <a:pt x="1504" y="376848"/>
                  </a:lnTo>
                  <a:lnTo>
                    <a:pt x="117" y="388862"/>
                  </a:lnTo>
                  <a:lnTo>
                    <a:pt x="0" y="400554"/>
                  </a:lnTo>
                  <a:lnTo>
                    <a:pt x="909" y="411946"/>
                  </a:lnTo>
                  <a:lnTo>
                    <a:pt x="2599" y="423089"/>
                  </a:lnTo>
                  <a:lnTo>
                    <a:pt x="5021" y="433879"/>
                  </a:lnTo>
                  <a:lnTo>
                    <a:pt x="8317" y="444059"/>
                  </a:lnTo>
                  <a:lnTo>
                    <a:pt x="12498" y="453526"/>
                  </a:lnTo>
                  <a:lnTo>
                    <a:pt x="17610" y="461850"/>
                  </a:lnTo>
                  <a:lnTo>
                    <a:pt x="23798" y="468231"/>
                  </a:lnTo>
                  <a:lnTo>
                    <a:pt x="31033" y="472403"/>
                  </a:lnTo>
                  <a:lnTo>
                    <a:pt x="38993" y="474406"/>
                  </a:lnTo>
                  <a:lnTo>
                    <a:pt x="47175" y="474321"/>
                  </a:lnTo>
                  <a:lnTo>
                    <a:pt x="55264" y="472404"/>
                  </a:lnTo>
                  <a:lnTo>
                    <a:pt x="62981" y="468696"/>
                  </a:lnTo>
                  <a:lnTo>
                    <a:pt x="70010" y="462942"/>
                  </a:lnTo>
                  <a:lnTo>
                    <a:pt x="76253" y="455182"/>
                  </a:lnTo>
                  <a:lnTo>
                    <a:pt x="81785" y="445549"/>
                  </a:lnTo>
                  <a:lnTo>
                    <a:pt x="86742" y="434111"/>
                  </a:lnTo>
                  <a:lnTo>
                    <a:pt x="91266" y="421082"/>
                  </a:lnTo>
                  <a:lnTo>
                    <a:pt x="95476" y="406774"/>
                  </a:lnTo>
                  <a:lnTo>
                    <a:pt x="99465" y="391501"/>
                  </a:lnTo>
                  <a:lnTo>
                    <a:pt x="103295" y="375521"/>
                  </a:lnTo>
                  <a:lnTo>
                    <a:pt x="106852" y="358877"/>
                  </a:lnTo>
                  <a:lnTo>
                    <a:pt x="109861" y="341412"/>
                  </a:lnTo>
                  <a:lnTo>
                    <a:pt x="112217" y="323106"/>
                  </a:lnTo>
                  <a:lnTo>
                    <a:pt x="113967" y="304066"/>
                  </a:lnTo>
                  <a:lnTo>
                    <a:pt x="115225" y="284445"/>
                  </a:lnTo>
                  <a:lnTo>
                    <a:pt x="116104" y="264391"/>
                  </a:lnTo>
                  <a:lnTo>
                    <a:pt x="116542" y="244026"/>
                  </a:lnTo>
                  <a:lnTo>
                    <a:pt x="116312" y="223441"/>
                  </a:lnTo>
                  <a:lnTo>
                    <a:pt x="115347" y="202704"/>
                  </a:lnTo>
                  <a:lnTo>
                    <a:pt x="113887" y="181863"/>
                  </a:lnTo>
                  <a:lnTo>
                    <a:pt x="112368" y="160952"/>
                  </a:lnTo>
                  <a:lnTo>
                    <a:pt x="111048" y="140001"/>
                  </a:lnTo>
                  <a:lnTo>
                    <a:pt x="109840" y="119355"/>
                  </a:lnTo>
                  <a:lnTo>
                    <a:pt x="108423" y="99639"/>
                  </a:lnTo>
                  <a:lnTo>
                    <a:pt x="106618" y="81118"/>
                  </a:lnTo>
                  <a:lnTo>
                    <a:pt x="104405" y="63731"/>
                  </a:lnTo>
                  <a:lnTo>
                    <a:pt x="101840" y="47280"/>
                  </a:lnTo>
                  <a:lnTo>
                    <a:pt x="98997" y="31571"/>
                  </a:lnTo>
                  <a:lnTo>
                    <a:pt x="95757" y="17396"/>
                  </a:lnTo>
                  <a:lnTo>
                    <a:pt x="91094" y="6548"/>
                  </a:lnTo>
                  <a:lnTo>
                    <a:pt x="85008" y="494"/>
                  </a:lnTo>
                  <a:lnTo>
                    <a:pt x="79513" y="0"/>
                  </a:lnTo>
                  <a:lnTo>
                    <a:pt x="75269" y="4449"/>
                  </a:lnTo>
                  <a:lnTo>
                    <a:pt x="72188" y="12921"/>
                  </a:lnTo>
                  <a:lnTo>
                    <a:pt x="70020" y="24704"/>
                  </a:lnTo>
                  <a:lnTo>
                    <a:pt x="68524" y="39112"/>
                  </a:lnTo>
                  <a:lnTo>
                    <a:pt x="67670" y="55668"/>
                  </a:lnTo>
                  <a:lnTo>
                    <a:pt x="67621" y="74137"/>
                  </a:lnTo>
                  <a:lnTo>
                    <a:pt x="68403" y="94227"/>
                  </a:lnTo>
                  <a:lnTo>
                    <a:pt x="69912" y="115430"/>
                  </a:lnTo>
                  <a:lnTo>
                    <a:pt x="71995" y="137116"/>
                  </a:lnTo>
                  <a:lnTo>
                    <a:pt x="74508" y="158880"/>
                  </a:lnTo>
                  <a:lnTo>
                    <a:pt x="77331" y="180223"/>
                  </a:lnTo>
                  <a:lnTo>
                    <a:pt x="80372" y="200482"/>
                  </a:lnTo>
                  <a:lnTo>
                    <a:pt x="83563" y="219400"/>
                  </a:lnTo>
                  <a:lnTo>
                    <a:pt x="86858" y="236899"/>
                  </a:lnTo>
                  <a:lnTo>
                    <a:pt x="90223" y="252902"/>
                  </a:lnTo>
                  <a:lnTo>
                    <a:pt x="93631" y="267537"/>
                  </a:lnTo>
                  <a:lnTo>
                    <a:pt x="96903" y="281539"/>
                  </a:lnTo>
                  <a:lnTo>
                    <a:pt x="99720" y="296095"/>
                  </a:lnTo>
                  <a:lnTo>
                    <a:pt x="101956" y="311819"/>
                  </a:lnTo>
                  <a:lnTo>
                    <a:pt x="103966" y="328470"/>
                  </a:lnTo>
                  <a:lnTo>
                    <a:pt x="106463" y="345266"/>
                  </a:lnTo>
                  <a:lnTo>
                    <a:pt x="109810" y="361703"/>
                  </a:lnTo>
                  <a:lnTo>
                    <a:pt x="113921" y="377408"/>
                  </a:lnTo>
                  <a:lnTo>
                    <a:pt x="118941" y="393737"/>
                  </a:lnTo>
                  <a:lnTo>
                    <a:pt x="126436" y="414353"/>
                  </a:lnTo>
                  <a:lnTo>
                    <a:pt x="139063" y="4455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01291" y="368497"/>
              <a:ext cx="246730" cy="407890"/>
            </a:xfrm>
            <a:custGeom>
              <a:avLst/>
              <a:gdLst/>
              <a:ahLst/>
              <a:cxnLst/>
              <a:rect l="0" t="0" r="0" b="0"/>
              <a:pathLst>
                <a:path w="246730" h="407890">
                  <a:moveTo>
                    <a:pt x="25631" y="0"/>
                  </a:moveTo>
                  <a:lnTo>
                    <a:pt x="22764" y="11802"/>
                  </a:lnTo>
                  <a:lnTo>
                    <a:pt x="20622" y="23571"/>
                  </a:lnTo>
                  <a:lnTo>
                    <a:pt x="19019" y="36466"/>
                  </a:lnTo>
                  <a:lnTo>
                    <a:pt x="17838" y="50487"/>
                  </a:lnTo>
                  <a:lnTo>
                    <a:pt x="16990" y="65463"/>
                  </a:lnTo>
                  <a:lnTo>
                    <a:pt x="16392" y="81191"/>
                  </a:lnTo>
                  <a:lnTo>
                    <a:pt x="15978" y="97639"/>
                  </a:lnTo>
                  <a:lnTo>
                    <a:pt x="15694" y="114960"/>
                  </a:lnTo>
                  <a:lnTo>
                    <a:pt x="15496" y="133159"/>
                  </a:lnTo>
                  <a:lnTo>
                    <a:pt x="15192" y="151954"/>
                  </a:lnTo>
                  <a:lnTo>
                    <a:pt x="14456" y="170877"/>
                  </a:lnTo>
                  <a:lnTo>
                    <a:pt x="13148" y="189644"/>
                  </a:lnTo>
                  <a:lnTo>
                    <a:pt x="11456" y="208161"/>
                  </a:lnTo>
                  <a:lnTo>
                    <a:pt x="9781" y="226434"/>
                  </a:lnTo>
                  <a:lnTo>
                    <a:pt x="8360" y="244500"/>
                  </a:lnTo>
                  <a:lnTo>
                    <a:pt x="7256" y="262242"/>
                  </a:lnTo>
                  <a:lnTo>
                    <a:pt x="6440" y="279397"/>
                  </a:lnTo>
                  <a:lnTo>
                    <a:pt x="5852" y="295865"/>
                  </a:lnTo>
                  <a:lnTo>
                    <a:pt x="5270" y="311706"/>
                  </a:lnTo>
                  <a:lnTo>
                    <a:pt x="4340" y="327037"/>
                  </a:lnTo>
                  <a:lnTo>
                    <a:pt x="2903" y="341978"/>
                  </a:lnTo>
                  <a:lnTo>
                    <a:pt x="1293" y="356471"/>
                  </a:lnTo>
                  <a:lnTo>
                    <a:pt x="205" y="370290"/>
                  </a:lnTo>
                  <a:lnTo>
                    <a:pt x="0" y="383344"/>
                  </a:lnTo>
                  <a:lnTo>
                    <a:pt x="887" y="394884"/>
                  </a:lnTo>
                  <a:lnTo>
                    <a:pt x="3773" y="403295"/>
                  </a:lnTo>
                  <a:lnTo>
                    <a:pt x="9027" y="407601"/>
                  </a:lnTo>
                  <a:lnTo>
                    <a:pt x="15556" y="407889"/>
                  </a:lnTo>
                  <a:lnTo>
                    <a:pt x="22980" y="404968"/>
                  </a:lnTo>
                  <a:lnTo>
                    <a:pt x="31173" y="400022"/>
                  </a:lnTo>
                  <a:lnTo>
                    <a:pt x="40000" y="394363"/>
                  </a:lnTo>
                  <a:lnTo>
                    <a:pt x="49321" y="388756"/>
                  </a:lnTo>
                  <a:lnTo>
                    <a:pt x="59008" y="383338"/>
                  </a:lnTo>
                  <a:lnTo>
                    <a:pt x="68957" y="377852"/>
                  </a:lnTo>
                  <a:lnTo>
                    <a:pt x="79090" y="372123"/>
                  </a:lnTo>
                  <a:lnTo>
                    <a:pt x="89351" y="366271"/>
                  </a:lnTo>
                  <a:lnTo>
                    <a:pt x="99699" y="360633"/>
                  </a:lnTo>
                  <a:lnTo>
                    <a:pt x="110106" y="355391"/>
                  </a:lnTo>
                  <a:lnTo>
                    <a:pt x="120552" y="350563"/>
                  </a:lnTo>
                  <a:lnTo>
                    <a:pt x="131026" y="346093"/>
                  </a:lnTo>
                  <a:lnTo>
                    <a:pt x="141518" y="341902"/>
                  </a:lnTo>
                  <a:lnTo>
                    <a:pt x="152022" y="337919"/>
                  </a:lnTo>
                  <a:lnTo>
                    <a:pt x="162534" y="334083"/>
                  </a:lnTo>
                  <a:lnTo>
                    <a:pt x="173052" y="330356"/>
                  </a:lnTo>
                  <a:lnTo>
                    <a:pt x="183696" y="326856"/>
                  </a:lnTo>
                  <a:lnTo>
                    <a:pt x="196070" y="323513"/>
                  </a:lnTo>
                  <a:lnTo>
                    <a:pt x="214614" y="320032"/>
                  </a:lnTo>
                  <a:lnTo>
                    <a:pt x="246729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12292" y="575077"/>
              <a:ext cx="133579" cy="131210"/>
            </a:xfrm>
            <a:custGeom>
              <a:avLst/>
              <a:gdLst/>
              <a:ahLst/>
              <a:cxnLst/>
              <a:rect l="0" t="0" r="0" b="0"/>
              <a:pathLst>
                <a:path w="133579" h="131210">
                  <a:moveTo>
                    <a:pt x="130485" y="35575"/>
                  </a:moveTo>
                  <a:lnTo>
                    <a:pt x="124617" y="29708"/>
                  </a:lnTo>
                  <a:lnTo>
                    <a:pt x="119053" y="24143"/>
                  </a:lnTo>
                  <a:lnTo>
                    <a:pt x="113244" y="18353"/>
                  </a:lnTo>
                  <a:lnTo>
                    <a:pt x="106818" y="12618"/>
                  </a:lnTo>
                  <a:lnTo>
                    <a:pt x="99192" y="7585"/>
                  </a:lnTo>
                  <a:lnTo>
                    <a:pt x="90162" y="3573"/>
                  </a:lnTo>
                  <a:lnTo>
                    <a:pt x="80007" y="893"/>
                  </a:lnTo>
                  <a:lnTo>
                    <a:pt x="69280" y="0"/>
                  </a:lnTo>
                  <a:lnTo>
                    <a:pt x="58368" y="961"/>
                  </a:lnTo>
                  <a:lnTo>
                    <a:pt x="47620" y="3540"/>
                  </a:lnTo>
                  <a:lnTo>
                    <a:pt x="37411" y="7396"/>
                  </a:lnTo>
                  <a:lnTo>
                    <a:pt x="27892" y="12217"/>
                  </a:lnTo>
                  <a:lnTo>
                    <a:pt x="19350" y="18060"/>
                  </a:lnTo>
                  <a:lnTo>
                    <a:pt x="12282" y="25337"/>
                  </a:lnTo>
                  <a:lnTo>
                    <a:pt x="6829" y="34153"/>
                  </a:lnTo>
                  <a:lnTo>
                    <a:pt x="2980" y="44175"/>
                  </a:lnTo>
                  <a:lnTo>
                    <a:pt x="754" y="54819"/>
                  </a:lnTo>
                  <a:lnTo>
                    <a:pt x="0" y="65677"/>
                  </a:lnTo>
                  <a:lnTo>
                    <a:pt x="611" y="76391"/>
                  </a:lnTo>
                  <a:lnTo>
                    <a:pt x="2607" y="86578"/>
                  </a:lnTo>
                  <a:lnTo>
                    <a:pt x="5876" y="96087"/>
                  </a:lnTo>
                  <a:lnTo>
                    <a:pt x="10358" y="104793"/>
                  </a:lnTo>
                  <a:lnTo>
                    <a:pt x="16115" y="112502"/>
                  </a:lnTo>
                  <a:lnTo>
                    <a:pt x="23066" y="119200"/>
                  </a:lnTo>
                  <a:lnTo>
                    <a:pt x="31174" y="124699"/>
                  </a:lnTo>
                  <a:lnTo>
                    <a:pt x="40519" y="128571"/>
                  </a:lnTo>
                  <a:lnTo>
                    <a:pt x="51020" y="130726"/>
                  </a:lnTo>
                  <a:lnTo>
                    <a:pt x="62155" y="131209"/>
                  </a:lnTo>
                  <a:lnTo>
                    <a:pt x="73088" y="130020"/>
                  </a:lnTo>
                  <a:lnTo>
                    <a:pt x="83364" y="127332"/>
                  </a:lnTo>
                  <a:lnTo>
                    <a:pt x="92889" y="123428"/>
                  </a:lnTo>
                  <a:lnTo>
                    <a:pt x="101746" y="118599"/>
                  </a:lnTo>
                  <a:lnTo>
                    <a:pt x="110065" y="113083"/>
                  </a:lnTo>
                  <a:lnTo>
                    <a:pt x="117653" y="106584"/>
                  </a:lnTo>
                  <a:lnTo>
                    <a:pt x="124005" y="98326"/>
                  </a:lnTo>
                  <a:lnTo>
                    <a:pt x="128938" y="88034"/>
                  </a:lnTo>
                  <a:lnTo>
                    <a:pt x="132252" y="76206"/>
                  </a:lnTo>
                  <a:lnTo>
                    <a:pt x="133578" y="63810"/>
                  </a:lnTo>
                  <a:lnTo>
                    <a:pt x="132907" y="51493"/>
                  </a:lnTo>
                  <a:lnTo>
                    <a:pt x="130354" y="40158"/>
                  </a:lnTo>
                  <a:lnTo>
                    <a:pt x="125982" y="31077"/>
                  </a:lnTo>
                  <a:lnTo>
                    <a:pt x="120017" y="24729"/>
                  </a:lnTo>
                  <a:lnTo>
                    <a:pt x="113040" y="21135"/>
                  </a:lnTo>
                  <a:lnTo>
                    <a:pt x="105115" y="20091"/>
                  </a:lnTo>
                  <a:lnTo>
                    <a:pt x="94432" y="23744"/>
                  </a:lnTo>
                  <a:lnTo>
                    <a:pt x="77842" y="355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88438" y="566063"/>
              <a:ext cx="143853" cy="154527"/>
            </a:xfrm>
            <a:custGeom>
              <a:avLst/>
              <a:gdLst/>
              <a:ahLst/>
              <a:cxnLst/>
              <a:rect l="0" t="0" r="0" b="0"/>
              <a:pathLst>
                <a:path w="143853" h="154527">
                  <a:moveTo>
                    <a:pt x="6981" y="65646"/>
                  </a:moveTo>
                  <a:lnTo>
                    <a:pt x="9915" y="74582"/>
                  </a:lnTo>
                  <a:lnTo>
                    <a:pt x="12697" y="84209"/>
                  </a:lnTo>
                  <a:lnTo>
                    <a:pt x="15597" y="95492"/>
                  </a:lnTo>
                  <a:lnTo>
                    <a:pt x="18637" y="107986"/>
                  </a:lnTo>
                  <a:lnTo>
                    <a:pt x="21802" y="120818"/>
                  </a:lnTo>
                  <a:lnTo>
                    <a:pt x="25043" y="133418"/>
                  </a:lnTo>
                  <a:lnTo>
                    <a:pt x="27506" y="144916"/>
                  </a:lnTo>
                  <a:lnTo>
                    <a:pt x="27461" y="152658"/>
                  </a:lnTo>
                  <a:lnTo>
                    <a:pt x="24925" y="154526"/>
                  </a:lnTo>
                  <a:lnTo>
                    <a:pt x="21514" y="151508"/>
                  </a:lnTo>
                  <a:lnTo>
                    <a:pt x="17912" y="145149"/>
                  </a:lnTo>
                  <a:lnTo>
                    <a:pt x="14295" y="136837"/>
                  </a:lnTo>
                  <a:lnTo>
                    <a:pt x="10702" y="127466"/>
                  </a:lnTo>
                  <a:lnTo>
                    <a:pt x="7301" y="117377"/>
                  </a:lnTo>
                  <a:lnTo>
                    <a:pt x="4395" y="106526"/>
                  </a:lnTo>
                  <a:lnTo>
                    <a:pt x="2111" y="94925"/>
                  </a:lnTo>
                  <a:lnTo>
                    <a:pt x="579" y="82841"/>
                  </a:lnTo>
                  <a:lnTo>
                    <a:pt x="0" y="70719"/>
                  </a:lnTo>
                  <a:lnTo>
                    <a:pt x="394" y="58824"/>
                  </a:lnTo>
                  <a:lnTo>
                    <a:pt x="1795" y="47394"/>
                  </a:lnTo>
                  <a:lnTo>
                    <a:pt x="4330" y="36717"/>
                  </a:lnTo>
                  <a:lnTo>
                    <a:pt x="7970" y="26880"/>
                  </a:lnTo>
                  <a:lnTo>
                    <a:pt x="12872" y="18122"/>
                  </a:lnTo>
                  <a:lnTo>
                    <a:pt x="19443" y="10910"/>
                  </a:lnTo>
                  <a:lnTo>
                    <a:pt x="27745" y="5364"/>
                  </a:lnTo>
                  <a:lnTo>
                    <a:pt x="37234" y="1622"/>
                  </a:lnTo>
                  <a:lnTo>
                    <a:pt x="46981" y="0"/>
                  </a:lnTo>
                  <a:lnTo>
                    <a:pt x="56421" y="466"/>
                  </a:lnTo>
                  <a:lnTo>
                    <a:pt x="65366" y="2709"/>
                  </a:lnTo>
                  <a:lnTo>
                    <a:pt x="73826" y="6340"/>
                  </a:lnTo>
                  <a:lnTo>
                    <a:pt x="81884" y="11004"/>
                  </a:lnTo>
                  <a:lnTo>
                    <a:pt x="89634" y="16573"/>
                  </a:lnTo>
                  <a:lnTo>
                    <a:pt x="97159" y="23133"/>
                  </a:lnTo>
                  <a:lnTo>
                    <a:pt x="104521" y="30656"/>
                  </a:lnTo>
                  <a:lnTo>
                    <a:pt x="111604" y="38995"/>
                  </a:lnTo>
                  <a:lnTo>
                    <a:pt x="118134" y="47970"/>
                  </a:lnTo>
                  <a:lnTo>
                    <a:pt x="124003" y="57421"/>
                  </a:lnTo>
                  <a:lnTo>
                    <a:pt x="129096" y="67378"/>
                  </a:lnTo>
                  <a:lnTo>
                    <a:pt x="133218" y="78048"/>
                  </a:lnTo>
                  <a:lnTo>
                    <a:pt x="136360" y="89472"/>
                  </a:lnTo>
                  <a:lnTo>
                    <a:pt x="138662" y="101150"/>
                  </a:lnTo>
                  <a:lnTo>
                    <a:pt x="140547" y="113371"/>
                  </a:lnTo>
                  <a:lnTo>
                    <a:pt x="142182" y="128329"/>
                  </a:lnTo>
                  <a:lnTo>
                    <a:pt x="143852" y="1498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369119" y="561669"/>
              <a:ext cx="230105" cy="459596"/>
            </a:xfrm>
            <a:custGeom>
              <a:avLst/>
              <a:gdLst/>
              <a:ahLst/>
              <a:cxnLst/>
              <a:rect l="0" t="0" r="0" b="0"/>
              <a:pathLst>
                <a:path w="230105" h="459596">
                  <a:moveTo>
                    <a:pt x="178984" y="122683"/>
                  </a:moveTo>
                  <a:lnTo>
                    <a:pt x="181851" y="110881"/>
                  </a:lnTo>
                  <a:lnTo>
                    <a:pt x="183993" y="99112"/>
                  </a:lnTo>
                  <a:lnTo>
                    <a:pt x="185587" y="86226"/>
                  </a:lnTo>
                  <a:lnTo>
                    <a:pt x="186422" y="72551"/>
                  </a:lnTo>
                  <a:lnTo>
                    <a:pt x="185974" y="58871"/>
                  </a:lnTo>
                  <a:lnTo>
                    <a:pt x="184060" y="45664"/>
                  </a:lnTo>
                  <a:lnTo>
                    <a:pt x="180651" y="33385"/>
                  </a:lnTo>
                  <a:lnTo>
                    <a:pt x="175694" y="22602"/>
                  </a:lnTo>
                  <a:lnTo>
                    <a:pt x="169322" y="13484"/>
                  </a:lnTo>
                  <a:lnTo>
                    <a:pt x="161791" y="6347"/>
                  </a:lnTo>
                  <a:lnTo>
                    <a:pt x="153374" y="1820"/>
                  </a:lnTo>
                  <a:lnTo>
                    <a:pt x="144317" y="0"/>
                  </a:lnTo>
                  <a:lnTo>
                    <a:pt x="135138" y="709"/>
                  </a:lnTo>
                  <a:lnTo>
                    <a:pt x="126588" y="3758"/>
                  </a:lnTo>
                  <a:lnTo>
                    <a:pt x="119033" y="8815"/>
                  </a:lnTo>
                  <a:lnTo>
                    <a:pt x="112639" y="15783"/>
                  </a:lnTo>
                  <a:lnTo>
                    <a:pt x="107561" y="24878"/>
                  </a:lnTo>
                  <a:lnTo>
                    <a:pt x="103743" y="36022"/>
                  </a:lnTo>
                  <a:lnTo>
                    <a:pt x="101143" y="48570"/>
                  </a:lnTo>
                  <a:lnTo>
                    <a:pt x="99831" y="61523"/>
                  </a:lnTo>
                  <a:lnTo>
                    <a:pt x="99726" y="74268"/>
                  </a:lnTo>
                  <a:lnTo>
                    <a:pt x="100789" y="86585"/>
                  </a:lnTo>
                  <a:lnTo>
                    <a:pt x="103096" y="98464"/>
                  </a:lnTo>
                  <a:lnTo>
                    <a:pt x="106579" y="109961"/>
                  </a:lnTo>
                  <a:lnTo>
                    <a:pt x="111205" y="120835"/>
                  </a:lnTo>
                  <a:lnTo>
                    <a:pt x="117059" y="130546"/>
                  </a:lnTo>
                  <a:lnTo>
                    <a:pt x="124067" y="138883"/>
                  </a:lnTo>
                  <a:lnTo>
                    <a:pt x="131873" y="145466"/>
                  </a:lnTo>
                  <a:lnTo>
                    <a:pt x="139950" y="149608"/>
                  </a:lnTo>
                  <a:lnTo>
                    <a:pt x="147969" y="151158"/>
                  </a:lnTo>
                  <a:lnTo>
                    <a:pt x="155639" y="150096"/>
                  </a:lnTo>
                  <a:lnTo>
                    <a:pt x="162637" y="146275"/>
                  </a:lnTo>
                  <a:lnTo>
                    <a:pt x="168860" y="139892"/>
                  </a:lnTo>
                  <a:lnTo>
                    <a:pt x="174377" y="131389"/>
                  </a:lnTo>
                  <a:lnTo>
                    <a:pt x="179324" y="121256"/>
                  </a:lnTo>
                  <a:lnTo>
                    <a:pt x="183857" y="109974"/>
                  </a:lnTo>
                  <a:lnTo>
                    <a:pt x="188581" y="99474"/>
                  </a:lnTo>
                  <a:lnTo>
                    <a:pt x="193694" y="93086"/>
                  </a:lnTo>
                  <a:lnTo>
                    <a:pt x="198236" y="92225"/>
                  </a:lnTo>
                  <a:lnTo>
                    <a:pt x="201818" y="96382"/>
                  </a:lnTo>
                  <a:lnTo>
                    <a:pt x="204481" y="104466"/>
                  </a:lnTo>
                  <a:lnTo>
                    <a:pt x="206558" y="115111"/>
                  </a:lnTo>
                  <a:lnTo>
                    <a:pt x="208540" y="126867"/>
                  </a:lnTo>
                  <a:lnTo>
                    <a:pt x="210714" y="138861"/>
                  </a:lnTo>
                  <a:lnTo>
                    <a:pt x="213169" y="151035"/>
                  </a:lnTo>
                  <a:lnTo>
                    <a:pt x="215893" y="163894"/>
                  </a:lnTo>
                  <a:lnTo>
                    <a:pt x="218834" y="177695"/>
                  </a:lnTo>
                  <a:lnTo>
                    <a:pt x="221773" y="192257"/>
                  </a:lnTo>
                  <a:lnTo>
                    <a:pt x="224360" y="207120"/>
                  </a:lnTo>
                  <a:lnTo>
                    <a:pt x="226428" y="221977"/>
                  </a:lnTo>
                  <a:lnTo>
                    <a:pt x="227985" y="236702"/>
                  </a:lnTo>
                  <a:lnTo>
                    <a:pt x="229111" y="251268"/>
                  </a:lnTo>
                  <a:lnTo>
                    <a:pt x="229898" y="265685"/>
                  </a:lnTo>
                  <a:lnTo>
                    <a:pt x="230104" y="279653"/>
                  </a:lnTo>
                  <a:lnTo>
                    <a:pt x="229186" y="292587"/>
                  </a:lnTo>
                  <a:lnTo>
                    <a:pt x="226933" y="304251"/>
                  </a:lnTo>
                  <a:lnTo>
                    <a:pt x="223284" y="314728"/>
                  </a:lnTo>
                  <a:lnTo>
                    <a:pt x="218160" y="324235"/>
                  </a:lnTo>
                  <a:lnTo>
                    <a:pt x="211665" y="332997"/>
                  </a:lnTo>
                  <a:lnTo>
                    <a:pt x="203710" y="341054"/>
                  </a:lnTo>
                  <a:lnTo>
                    <a:pt x="193944" y="348253"/>
                  </a:lnTo>
                  <a:lnTo>
                    <a:pt x="182341" y="354582"/>
                  </a:lnTo>
                  <a:lnTo>
                    <a:pt x="169313" y="360157"/>
                  </a:lnTo>
                  <a:lnTo>
                    <a:pt x="155507" y="365136"/>
                  </a:lnTo>
                  <a:lnTo>
                    <a:pt x="141371" y="369675"/>
                  </a:lnTo>
                  <a:lnTo>
                    <a:pt x="127135" y="374064"/>
                  </a:lnTo>
                  <a:lnTo>
                    <a:pt x="112899" y="378705"/>
                  </a:lnTo>
                  <a:lnTo>
                    <a:pt x="98699" y="383794"/>
                  </a:lnTo>
                  <a:lnTo>
                    <a:pt x="84707" y="389350"/>
                  </a:lnTo>
                  <a:lnTo>
                    <a:pt x="71224" y="395305"/>
                  </a:lnTo>
                  <a:lnTo>
                    <a:pt x="58383" y="401575"/>
                  </a:lnTo>
                  <a:lnTo>
                    <a:pt x="46470" y="408242"/>
                  </a:lnTo>
                  <a:lnTo>
                    <a:pt x="35994" y="415549"/>
                  </a:lnTo>
                  <a:lnTo>
                    <a:pt x="27101" y="423562"/>
                  </a:lnTo>
                  <a:lnTo>
                    <a:pt x="19771" y="431754"/>
                  </a:lnTo>
                  <a:lnTo>
                    <a:pt x="13268" y="439900"/>
                  </a:lnTo>
                  <a:lnTo>
                    <a:pt x="7023" y="448717"/>
                  </a:lnTo>
                  <a:lnTo>
                    <a:pt x="0" y="4595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21803" y="631709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65"/>
                  </a:lnTo>
                  <a:lnTo>
                    <a:pt x="0" y="54166"/>
                  </a:lnTo>
                  <a:lnTo>
                    <a:pt x="0" y="68263"/>
                  </a:lnTo>
                  <a:lnTo>
                    <a:pt x="0" y="86836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21803" y="484310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0"/>
                  </a:moveTo>
                  <a:lnTo>
                    <a:pt x="10528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758673" y="431668"/>
              <a:ext cx="31587" cy="347441"/>
            </a:xfrm>
            <a:custGeom>
              <a:avLst/>
              <a:gdLst/>
              <a:ahLst/>
              <a:cxnLst/>
              <a:rect l="0" t="0" r="0" b="0"/>
              <a:pathLst>
                <a:path w="31587" h="347441">
                  <a:moveTo>
                    <a:pt x="0" y="0"/>
                  </a:moveTo>
                  <a:lnTo>
                    <a:pt x="2867" y="11869"/>
                  </a:lnTo>
                  <a:lnTo>
                    <a:pt x="5009" y="24278"/>
                  </a:lnTo>
                  <a:lnTo>
                    <a:pt x="6617" y="38461"/>
                  </a:lnTo>
                  <a:lnTo>
                    <a:pt x="7970" y="53996"/>
                  </a:lnTo>
                  <a:lnTo>
                    <a:pt x="9467" y="69992"/>
                  </a:lnTo>
                  <a:lnTo>
                    <a:pt x="11313" y="85888"/>
                  </a:lnTo>
                  <a:lnTo>
                    <a:pt x="13380" y="101955"/>
                  </a:lnTo>
                  <a:lnTo>
                    <a:pt x="15312" y="119086"/>
                  </a:lnTo>
                  <a:lnTo>
                    <a:pt x="16909" y="137711"/>
                  </a:lnTo>
                  <a:lnTo>
                    <a:pt x="18132" y="157472"/>
                  </a:lnTo>
                  <a:lnTo>
                    <a:pt x="19028" y="177515"/>
                  </a:lnTo>
                  <a:lnTo>
                    <a:pt x="19671" y="197293"/>
                  </a:lnTo>
                  <a:lnTo>
                    <a:pt x="20288" y="216455"/>
                  </a:lnTo>
                  <a:lnTo>
                    <a:pt x="21243" y="234695"/>
                  </a:lnTo>
                  <a:lnTo>
                    <a:pt x="22700" y="251954"/>
                  </a:lnTo>
                  <a:lnTo>
                    <a:pt x="24503" y="268326"/>
                  </a:lnTo>
                  <a:lnTo>
                    <a:pt x="26441" y="285877"/>
                  </a:lnTo>
                  <a:lnTo>
                    <a:pt x="28686" y="309503"/>
                  </a:lnTo>
                  <a:lnTo>
                    <a:pt x="31586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663917" y="536953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77845" y="67"/>
                  </a:lnTo>
                  <a:lnTo>
                    <a:pt x="167356" y="707"/>
                  </a:lnTo>
                  <a:lnTo>
                    <a:pt x="157049" y="2004"/>
                  </a:lnTo>
                  <a:lnTo>
                    <a:pt x="146575" y="3863"/>
                  </a:lnTo>
                  <a:lnTo>
                    <a:pt x="135584" y="6180"/>
                  </a:lnTo>
                  <a:lnTo>
                    <a:pt x="123936" y="8846"/>
                  </a:lnTo>
                  <a:lnTo>
                    <a:pt x="111509" y="11770"/>
                  </a:lnTo>
                  <a:lnTo>
                    <a:pt x="98106" y="14877"/>
                  </a:lnTo>
                  <a:lnTo>
                    <a:pt x="83731" y="18112"/>
                  </a:lnTo>
                  <a:lnTo>
                    <a:pt x="68897" y="21477"/>
                  </a:lnTo>
                  <a:lnTo>
                    <a:pt x="52864" y="25458"/>
                  </a:lnTo>
                  <a:lnTo>
                    <a:pt x="31989" y="3152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96774" y="547481"/>
              <a:ext cx="125113" cy="175819"/>
            </a:xfrm>
            <a:custGeom>
              <a:avLst/>
              <a:gdLst/>
              <a:ahLst/>
              <a:cxnLst/>
              <a:rect l="0" t="0" r="0" b="0"/>
              <a:pathLst>
                <a:path w="125113" h="175819">
                  <a:moveTo>
                    <a:pt x="9298" y="0"/>
                  </a:moveTo>
                  <a:lnTo>
                    <a:pt x="6431" y="8936"/>
                  </a:lnTo>
                  <a:lnTo>
                    <a:pt x="4290" y="18563"/>
                  </a:lnTo>
                  <a:lnTo>
                    <a:pt x="2686" y="29855"/>
                  </a:lnTo>
                  <a:lnTo>
                    <a:pt x="1505" y="42695"/>
                  </a:lnTo>
                  <a:lnTo>
                    <a:pt x="657" y="56823"/>
                  </a:lnTo>
                  <a:lnTo>
                    <a:pt x="69" y="71939"/>
                  </a:lnTo>
                  <a:lnTo>
                    <a:pt x="0" y="87455"/>
                  </a:lnTo>
                  <a:lnTo>
                    <a:pt x="1013" y="102546"/>
                  </a:lnTo>
                  <a:lnTo>
                    <a:pt x="3326" y="116792"/>
                  </a:lnTo>
                  <a:lnTo>
                    <a:pt x="6847" y="129980"/>
                  </a:lnTo>
                  <a:lnTo>
                    <a:pt x="11351" y="141925"/>
                  </a:lnTo>
                  <a:lnTo>
                    <a:pt x="16608" y="152651"/>
                  </a:lnTo>
                  <a:lnTo>
                    <a:pt x="22578" y="161855"/>
                  </a:lnTo>
                  <a:lnTo>
                    <a:pt x="29409" y="168843"/>
                  </a:lnTo>
                  <a:lnTo>
                    <a:pt x="37108" y="173429"/>
                  </a:lnTo>
                  <a:lnTo>
                    <a:pt x="45395" y="175713"/>
                  </a:lnTo>
                  <a:lnTo>
                    <a:pt x="53803" y="175818"/>
                  </a:lnTo>
                  <a:lnTo>
                    <a:pt x="62047" y="174033"/>
                  </a:lnTo>
                  <a:lnTo>
                    <a:pt x="69869" y="170583"/>
                  </a:lnTo>
                  <a:lnTo>
                    <a:pt x="76969" y="165536"/>
                  </a:lnTo>
                  <a:lnTo>
                    <a:pt x="83261" y="159072"/>
                  </a:lnTo>
                  <a:lnTo>
                    <a:pt x="88824" y="151463"/>
                  </a:lnTo>
                  <a:lnTo>
                    <a:pt x="93803" y="142986"/>
                  </a:lnTo>
                  <a:lnTo>
                    <a:pt x="98342" y="133873"/>
                  </a:lnTo>
                  <a:lnTo>
                    <a:pt x="102562" y="124145"/>
                  </a:lnTo>
                  <a:lnTo>
                    <a:pt x="106558" y="113629"/>
                  </a:lnTo>
                  <a:lnTo>
                    <a:pt x="110393" y="102294"/>
                  </a:lnTo>
                  <a:lnTo>
                    <a:pt x="113952" y="90241"/>
                  </a:lnTo>
                  <a:lnTo>
                    <a:pt x="116963" y="77618"/>
                  </a:lnTo>
                  <a:lnTo>
                    <a:pt x="119320" y="64583"/>
                  </a:lnTo>
                  <a:lnTo>
                    <a:pt x="121075" y="51669"/>
                  </a:lnTo>
                  <a:lnTo>
                    <a:pt x="122526" y="38409"/>
                  </a:lnTo>
                  <a:lnTo>
                    <a:pt x="123799" y="22522"/>
                  </a:lnTo>
                  <a:lnTo>
                    <a:pt x="12511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105130" y="325940"/>
              <a:ext cx="136661" cy="398120"/>
            </a:xfrm>
            <a:custGeom>
              <a:avLst/>
              <a:gdLst/>
              <a:ahLst/>
              <a:cxnLst/>
              <a:rect l="0" t="0" r="0" b="0"/>
              <a:pathLst>
                <a:path w="136661" h="398120">
                  <a:moveTo>
                    <a:pt x="95740" y="316298"/>
                  </a:moveTo>
                  <a:lnTo>
                    <a:pt x="92740" y="307497"/>
                  </a:lnTo>
                  <a:lnTo>
                    <a:pt x="89317" y="299150"/>
                  </a:lnTo>
                  <a:lnTo>
                    <a:pt x="85111" y="290469"/>
                  </a:lnTo>
                  <a:lnTo>
                    <a:pt x="79866" y="282040"/>
                  </a:lnTo>
                  <a:lnTo>
                    <a:pt x="73088" y="275138"/>
                  </a:lnTo>
                  <a:lnTo>
                    <a:pt x="64660" y="270368"/>
                  </a:lnTo>
                  <a:lnTo>
                    <a:pt x="55093" y="268002"/>
                  </a:lnTo>
                  <a:lnTo>
                    <a:pt x="45298" y="268311"/>
                  </a:lnTo>
                  <a:lnTo>
                    <a:pt x="35833" y="271155"/>
                  </a:lnTo>
                  <a:lnTo>
                    <a:pt x="27042" y="276115"/>
                  </a:lnTo>
                  <a:lnTo>
                    <a:pt x="19217" y="282708"/>
                  </a:lnTo>
                  <a:lnTo>
                    <a:pt x="12413" y="290507"/>
                  </a:lnTo>
                  <a:lnTo>
                    <a:pt x="6829" y="299332"/>
                  </a:lnTo>
                  <a:lnTo>
                    <a:pt x="2892" y="309230"/>
                  </a:lnTo>
                  <a:lnTo>
                    <a:pt x="687" y="320142"/>
                  </a:lnTo>
                  <a:lnTo>
                    <a:pt x="0" y="331739"/>
                  </a:lnTo>
                  <a:lnTo>
                    <a:pt x="518" y="343524"/>
                  </a:lnTo>
                  <a:lnTo>
                    <a:pt x="1946" y="355183"/>
                  </a:lnTo>
                  <a:lnTo>
                    <a:pt x="4359" y="366282"/>
                  </a:lnTo>
                  <a:lnTo>
                    <a:pt x="8181" y="376204"/>
                  </a:lnTo>
                  <a:lnTo>
                    <a:pt x="13530" y="384712"/>
                  </a:lnTo>
                  <a:lnTo>
                    <a:pt x="20239" y="391423"/>
                  </a:lnTo>
                  <a:lnTo>
                    <a:pt x="28039" y="395658"/>
                  </a:lnTo>
                  <a:lnTo>
                    <a:pt x="36652" y="397283"/>
                  </a:lnTo>
                  <a:lnTo>
                    <a:pt x="45689" y="396612"/>
                  </a:lnTo>
                  <a:lnTo>
                    <a:pt x="54668" y="394119"/>
                  </a:lnTo>
                  <a:lnTo>
                    <a:pt x="63331" y="390255"/>
                  </a:lnTo>
                  <a:lnTo>
                    <a:pt x="71621" y="385071"/>
                  </a:lnTo>
                  <a:lnTo>
                    <a:pt x="79575" y="378245"/>
                  </a:lnTo>
                  <a:lnTo>
                    <a:pt x="87256" y="369734"/>
                  </a:lnTo>
                  <a:lnTo>
                    <a:pt x="94568" y="359919"/>
                  </a:lnTo>
                  <a:lnTo>
                    <a:pt x="101260" y="349415"/>
                  </a:lnTo>
                  <a:lnTo>
                    <a:pt x="107241" y="338636"/>
                  </a:lnTo>
                  <a:lnTo>
                    <a:pt x="112410" y="327466"/>
                  </a:lnTo>
                  <a:lnTo>
                    <a:pt x="116584" y="315377"/>
                  </a:lnTo>
                  <a:lnTo>
                    <a:pt x="119766" y="302140"/>
                  </a:lnTo>
                  <a:lnTo>
                    <a:pt x="122259" y="288149"/>
                  </a:lnTo>
                  <a:lnTo>
                    <a:pt x="124556" y="274212"/>
                  </a:lnTo>
                  <a:lnTo>
                    <a:pt x="126954" y="260785"/>
                  </a:lnTo>
                  <a:lnTo>
                    <a:pt x="129398" y="247497"/>
                  </a:lnTo>
                  <a:lnTo>
                    <a:pt x="131586" y="233370"/>
                  </a:lnTo>
                  <a:lnTo>
                    <a:pt x="133354" y="217900"/>
                  </a:lnTo>
                  <a:lnTo>
                    <a:pt x="134694" y="201068"/>
                  </a:lnTo>
                  <a:lnTo>
                    <a:pt x="135668" y="183079"/>
                  </a:lnTo>
                  <a:lnTo>
                    <a:pt x="136353" y="164206"/>
                  </a:lnTo>
                  <a:lnTo>
                    <a:pt x="136660" y="145177"/>
                  </a:lnTo>
                  <a:lnTo>
                    <a:pt x="136341" y="127101"/>
                  </a:lnTo>
                  <a:lnTo>
                    <a:pt x="135317" y="110500"/>
                  </a:lnTo>
                  <a:lnTo>
                    <a:pt x="133816" y="95052"/>
                  </a:lnTo>
                  <a:lnTo>
                    <a:pt x="132270" y="79910"/>
                  </a:lnTo>
                  <a:lnTo>
                    <a:pt x="130932" y="64541"/>
                  </a:lnTo>
                  <a:lnTo>
                    <a:pt x="129713" y="49079"/>
                  </a:lnTo>
                  <a:lnTo>
                    <a:pt x="128287" y="34136"/>
                  </a:lnTo>
                  <a:lnTo>
                    <a:pt x="126464" y="20070"/>
                  </a:lnTo>
                  <a:lnTo>
                    <a:pt x="123790" y="7972"/>
                  </a:lnTo>
                  <a:lnTo>
                    <a:pt x="119758" y="839"/>
                  </a:lnTo>
                  <a:lnTo>
                    <a:pt x="115047" y="0"/>
                  </a:lnTo>
                  <a:lnTo>
                    <a:pt x="110645" y="3369"/>
                  </a:lnTo>
                  <a:lnTo>
                    <a:pt x="106816" y="9802"/>
                  </a:lnTo>
                  <a:lnTo>
                    <a:pt x="103719" y="19271"/>
                  </a:lnTo>
                  <a:lnTo>
                    <a:pt x="101360" y="31585"/>
                  </a:lnTo>
                  <a:lnTo>
                    <a:pt x="99636" y="46118"/>
                  </a:lnTo>
                  <a:lnTo>
                    <a:pt x="98412" y="62030"/>
                  </a:lnTo>
                  <a:lnTo>
                    <a:pt x="97562" y="78709"/>
                  </a:lnTo>
                  <a:lnTo>
                    <a:pt x="97147" y="95962"/>
                  </a:lnTo>
                  <a:lnTo>
                    <a:pt x="97395" y="113905"/>
                  </a:lnTo>
                  <a:lnTo>
                    <a:pt x="98371" y="132567"/>
                  </a:lnTo>
                  <a:lnTo>
                    <a:pt x="99840" y="151861"/>
                  </a:lnTo>
                  <a:lnTo>
                    <a:pt x="101365" y="171660"/>
                  </a:lnTo>
                  <a:lnTo>
                    <a:pt x="102690" y="191828"/>
                  </a:lnTo>
                  <a:lnTo>
                    <a:pt x="103901" y="211932"/>
                  </a:lnTo>
                  <a:lnTo>
                    <a:pt x="105320" y="231277"/>
                  </a:lnTo>
                  <a:lnTo>
                    <a:pt x="107122" y="249546"/>
                  </a:lnTo>
                  <a:lnTo>
                    <a:pt x="109163" y="266762"/>
                  </a:lnTo>
                  <a:lnTo>
                    <a:pt x="111079" y="283098"/>
                  </a:lnTo>
                  <a:lnTo>
                    <a:pt x="112675" y="298757"/>
                  </a:lnTo>
                  <a:lnTo>
                    <a:pt x="114238" y="313920"/>
                  </a:lnTo>
                  <a:lnTo>
                    <a:pt x="116427" y="328730"/>
                  </a:lnTo>
                  <a:lnTo>
                    <a:pt x="119559" y="343311"/>
                  </a:lnTo>
                  <a:lnTo>
                    <a:pt x="123308" y="358396"/>
                  </a:lnTo>
                  <a:lnTo>
                    <a:pt x="126909" y="375266"/>
                  </a:lnTo>
                  <a:lnTo>
                    <a:pt x="129923" y="394483"/>
                  </a:lnTo>
                  <a:lnTo>
                    <a:pt x="130314" y="3981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274570" y="502630"/>
              <a:ext cx="158828" cy="233500"/>
            </a:xfrm>
            <a:custGeom>
              <a:avLst/>
              <a:gdLst/>
              <a:ahLst/>
              <a:cxnLst/>
              <a:rect l="0" t="0" r="0" b="0"/>
              <a:pathLst>
                <a:path w="158828" h="233500">
                  <a:moveTo>
                    <a:pt x="0" y="118551"/>
                  </a:moveTo>
                  <a:lnTo>
                    <a:pt x="8868" y="121418"/>
                  </a:lnTo>
                  <a:lnTo>
                    <a:pt x="17855" y="123560"/>
                  </a:lnTo>
                  <a:lnTo>
                    <a:pt x="27845" y="125158"/>
                  </a:lnTo>
                  <a:lnTo>
                    <a:pt x="38653" y="126166"/>
                  </a:lnTo>
                  <a:lnTo>
                    <a:pt x="49816" y="126366"/>
                  </a:lnTo>
                  <a:lnTo>
                    <a:pt x="61022" y="125706"/>
                  </a:lnTo>
                  <a:lnTo>
                    <a:pt x="72134" y="124122"/>
                  </a:lnTo>
                  <a:lnTo>
                    <a:pt x="83118" y="121461"/>
                  </a:lnTo>
                  <a:lnTo>
                    <a:pt x="93980" y="117745"/>
                  </a:lnTo>
                  <a:lnTo>
                    <a:pt x="104577" y="113132"/>
                  </a:lnTo>
                  <a:lnTo>
                    <a:pt x="114626" y="107819"/>
                  </a:lnTo>
                  <a:lnTo>
                    <a:pt x="124013" y="101984"/>
                  </a:lnTo>
                  <a:lnTo>
                    <a:pt x="132623" y="95609"/>
                  </a:lnTo>
                  <a:lnTo>
                    <a:pt x="140261" y="88499"/>
                  </a:lnTo>
                  <a:lnTo>
                    <a:pt x="146907" y="80604"/>
                  </a:lnTo>
                  <a:lnTo>
                    <a:pt x="152371" y="72014"/>
                  </a:lnTo>
                  <a:lnTo>
                    <a:pt x="156219" y="62870"/>
                  </a:lnTo>
                  <a:lnTo>
                    <a:pt x="158357" y="53315"/>
                  </a:lnTo>
                  <a:lnTo>
                    <a:pt x="158827" y="43627"/>
                  </a:lnTo>
                  <a:lnTo>
                    <a:pt x="157631" y="34203"/>
                  </a:lnTo>
                  <a:lnTo>
                    <a:pt x="154929" y="25247"/>
                  </a:lnTo>
                  <a:lnTo>
                    <a:pt x="150676" y="17099"/>
                  </a:lnTo>
                  <a:lnTo>
                    <a:pt x="144548" y="10304"/>
                  </a:lnTo>
                  <a:lnTo>
                    <a:pt x="136542" y="5042"/>
                  </a:lnTo>
                  <a:lnTo>
                    <a:pt x="127082" y="1492"/>
                  </a:lnTo>
                  <a:lnTo>
                    <a:pt x="116824" y="0"/>
                  </a:lnTo>
                  <a:lnTo>
                    <a:pt x="106228" y="557"/>
                  </a:lnTo>
                  <a:lnTo>
                    <a:pt x="95692" y="3031"/>
                  </a:lnTo>
                  <a:lnTo>
                    <a:pt x="85625" y="7350"/>
                  </a:lnTo>
                  <a:lnTo>
                    <a:pt x="76196" y="13288"/>
                  </a:lnTo>
                  <a:lnTo>
                    <a:pt x="67544" y="20527"/>
                  </a:lnTo>
                  <a:lnTo>
                    <a:pt x="59871" y="28748"/>
                  </a:lnTo>
                  <a:lnTo>
                    <a:pt x="53188" y="37680"/>
                  </a:lnTo>
                  <a:lnTo>
                    <a:pt x="47359" y="47117"/>
                  </a:lnTo>
                  <a:lnTo>
                    <a:pt x="42201" y="56904"/>
                  </a:lnTo>
                  <a:lnTo>
                    <a:pt x="37542" y="66935"/>
                  </a:lnTo>
                  <a:lnTo>
                    <a:pt x="33241" y="77299"/>
                  </a:lnTo>
                  <a:lnTo>
                    <a:pt x="29192" y="88249"/>
                  </a:lnTo>
                  <a:lnTo>
                    <a:pt x="25321" y="99879"/>
                  </a:lnTo>
                  <a:lnTo>
                    <a:pt x="21737" y="112131"/>
                  </a:lnTo>
                  <a:lnTo>
                    <a:pt x="18709" y="124888"/>
                  </a:lnTo>
                  <a:lnTo>
                    <a:pt x="16346" y="138027"/>
                  </a:lnTo>
                  <a:lnTo>
                    <a:pt x="14760" y="151444"/>
                  </a:lnTo>
                  <a:lnTo>
                    <a:pt x="14146" y="165057"/>
                  </a:lnTo>
                  <a:lnTo>
                    <a:pt x="14522" y="178792"/>
                  </a:lnTo>
                  <a:lnTo>
                    <a:pt x="16080" y="192116"/>
                  </a:lnTo>
                  <a:lnTo>
                    <a:pt x="19253" y="204078"/>
                  </a:lnTo>
                  <a:lnTo>
                    <a:pt x="24130" y="214259"/>
                  </a:lnTo>
                  <a:lnTo>
                    <a:pt x="30506" y="222415"/>
                  </a:lnTo>
                  <a:lnTo>
                    <a:pt x="38074" y="228228"/>
                  </a:lnTo>
                  <a:lnTo>
                    <a:pt x="46533" y="231765"/>
                  </a:lnTo>
                  <a:lnTo>
                    <a:pt x="55634" y="233379"/>
                  </a:lnTo>
                  <a:lnTo>
                    <a:pt x="65188" y="233499"/>
                  </a:lnTo>
                  <a:lnTo>
                    <a:pt x="75055" y="232514"/>
                  </a:lnTo>
                  <a:lnTo>
                    <a:pt x="85137" y="230741"/>
                  </a:lnTo>
                  <a:lnTo>
                    <a:pt x="95365" y="228414"/>
                  </a:lnTo>
                  <a:lnTo>
                    <a:pt x="105678" y="225711"/>
                  </a:lnTo>
                  <a:lnTo>
                    <a:pt x="115589" y="222903"/>
                  </a:lnTo>
                  <a:lnTo>
                    <a:pt x="125159" y="220101"/>
                  </a:lnTo>
                  <a:lnTo>
                    <a:pt x="135226" y="217061"/>
                  </a:lnTo>
                  <a:lnTo>
                    <a:pt x="147399" y="2133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897264" y="200041"/>
              <a:ext cx="177472" cy="705410"/>
            </a:xfrm>
            <a:custGeom>
              <a:avLst/>
              <a:gdLst/>
              <a:ahLst/>
              <a:cxnLst/>
              <a:rect l="0" t="0" r="0" b="0"/>
              <a:pathLst>
                <a:path w="177472" h="705410">
                  <a:moveTo>
                    <a:pt x="166943" y="0"/>
                  </a:moveTo>
                  <a:lnTo>
                    <a:pt x="161009" y="8801"/>
                  </a:lnTo>
                  <a:lnTo>
                    <a:pt x="154803" y="17148"/>
                  </a:lnTo>
                  <a:lnTo>
                    <a:pt x="147708" y="25851"/>
                  </a:lnTo>
                  <a:lnTo>
                    <a:pt x="139767" y="35145"/>
                  </a:lnTo>
                  <a:lnTo>
                    <a:pt x="131121" y="45288"/>
                  </a:lnTo>
                  <a:lnTo>
                    <a:pt x="121936" y="56329"/>
                  </a:lnTo>
                  <a:lnTo>
                    <a:pt x="112681" y="67996"/>
                  </a:lnTo>
                  <a:lnTo>
                    <a:pt x="104089" y="79818"/>
                  </a:lnTo>
                  <a:lnTo>
                    <a:pt x="96497" y="91502"/>
                  </a:lnTo>
                  <a:lnTo>
                    <a:pt x="89742" y="102787"/>
                  </a:lnTo>
                  <a:lnTo>
                    <a:pt x="83357" y="113364"/>
                  </a:lnTo>
                  <a:lnTo>
                    <a:pt x="77026" y="123147"/>
                  </a:lnTo>
                  <a:lnTo>
                    <a:pt x="70771" y="132378"/>
                  </a:lnTo>
                  <a:lnTo>
                    <a:pt x="64864" y="141504"/>
                  </a:lnTo>
                  <a:lnTo>
                    <a:pt x="59437" y="150799"/>
                  </a:lnTo>
                  <a:lnTo>
                    <a:pt x="54316" y="160349"/>
                  </a:lnTo>
                  <a:lnTo>
                    <a:pt x="49117" y="170147"/>
                  </a:lnTo>
                  <a:lnTo>
                    <a:pt x="43624" y="180150"/>
                  </a:lnTo>
                  <a:lnTo>
                    <a:pt x="37952" y="190309"/>
                  </a:lnTo>
                  <a:lnTo>
                    <a:pt x="32445" y="200581"/>
                  </a:lnTo>
                  <a:lnTo>
                    <a:pt x="27294" y="210939"/>
                  </a:lnTo>
                  <a:lnTo>
                    <a:pt x="22531" y="221521"/>
                  </a:lnTo>
                  <a:lnTo>
                    <a:pt x="18105" y="232617"/>
                  </a:lnTo>
                  <a:lnTo>
                    <a:pt x="13949" y="244358"/>
                  </a:lnTo>
                  <a:lnTo>
                    <a:pt x="10158" y="257194"/>
                  </a:lnTo>
                  <a:lnTo>
                    <a:pt x="6985" y="271940"/>
                  </a:lnTo>
                  <a:lnTo>
                    <a:pt x="4515" y="288868"/>
                  </a:lnTo>
                  <a:lnTo>
                    <a:pt x="2687" y="307780"/>
                  </a:lnTo>
                  <a:lnTo>
                    <a:pt x="1377" y="328295"/>
                  </a:lnTo>
                  <a:lnTo>
                    <a:pt x="463" y="350003"/>
                  </a:lnTo>
                  <a:lnTo>
                    <a:pt x="0" y="371915"/>
                  </a:lnTo>
                  <a:lnTo>
                    <a:pt x="214" y="392546"/>
                  </a:lnTo>
                  <a:lnTo>
                    <a:pt x="1172" y="411192"/>
                  </a:lnTo>
                  <a:lnTo>
                    <a:pt x="2798" y="428013"/>
                  </a:lnTo>
                  <a:lnTo>
                    <a:pt x="4960" y="443627"/>
                  </a:lnTo>
                  <a:lnTo>
                    <a:pt x="7531" y="458539"/>
                  </a:lnTo>
                  <a:lnTo>
                    <a:pt x="10562" y="472898"/>
                  </a:lnTo>
                  <a:lnTo>
                    <a:pt x="14274" y="486570"/>
                  </a:lnTo>
                  <a:lnTo>
                    <a:pt x="18734" y="499519"/>
                  </a:lnTo>
                  <a:lnTo>
                    <a:pt x="23865" y="511830"/>
                  </a:lnTo>
                  <a:lnTo>
                    <a:pt x="29533" y="523631"/>
                  </a:lnTo>
                  <a:lnTo>
                    <a:pt x="35606" y="535050"/>
                  </a:lnTo>
                  <a:lnTo>
                    <a:pt x="41972" y="546193"/>
                  </a:lnTo>
                  <a:lnTo>
                    <a:pt x="48545" y="557141"/>
                  </a:lnTo>
                  <a:lnTo>
                    <a:pt x="55261" y="567950"/>
                  </a:lnTo>
                  <a:lnTo>
                    <a:pt x="62075" y="578498"/>
                  </a:lnTo>
                  <a:lnTo>
                    <a:pt x="68956" y="588508"/>
                  </a:lnTo>
                  <a:lnTo>
                    <a:pt x="75883" y="597870"/>
                  </a:lnTo>
                  <a:lnTo>
                    <a:pt x="82840" y="606631"/>
                  </a:lnTo>
                  <a:lnTo>
                    <a:pt x="89818" y="614902"/>
                  </a:lnTo>
                  <a:lnTo>
                    <a:pt x="96814" y="622801"/>
                  </a:lnTo>
                  <a:lnTo>
                    <a:pt x="103987" y="630428"/>
                  </a:lnTo>
                  <a:lnTo>
                    <a:pt x="111642" y="637864"/>
                  </a:lnTo>
                  <a:lnTo>
                    <a:pt x="119901" y="645170"/>
                  </a:lnTo>
                  <a:lnTo>
                    <a:pt x="128567" y="652554"/>
                  </a:lnTo>
                  <a:lnTo>
                    <a:pt x="137231" y="660350"/>
                  </a:lnTo>
                  <a:lnTo>
                    <a:pt x="145641" y="668695"/>
                  </a:lnTo>
                  <a:lnTo>
                    <a:pt x="153433" y="677112"/>
                  </a:lnTo>
                  <a:lnTo>
                    <a:pt x="160809" y="685434"/>
                  </a:lnTo>
                  <a:lnTo>
                    <a:pt x="168415" y="694393"/>
                  </a:lnTo>
                  <a:lnTo>
                    <a:pt x="177471" y="7054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158963" y="400082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5" y="45068"/>
                  </a:lnTo>
                  <a:lnTo>
                    <a:pt x="178" y="61611"/>
                  </a:lnTo>
                  <a:lnTo>
                    <a:pt x="826" y="77808"/>
                  </a:lnTo>
                  <a:lnTo>
                    <a:pt x="2074" y="93053"/>
                  </a:lnTo>
                  <a:lnTo>
                    <a:pt x="3727" y="107881"/>
                  </a:lnTo>
                  <a:lnTo>
                    <a:pt x="5376" y="123648"/>
                  </a:lnTo>
                  <a:lnTo>
                    <a:pt x="6779" y="141068"/>
                  </a:lnTo>
                  <a:lnTo>
                    <a:pt x="7871" y="160040"/>
                  </a:lnTo>
                  <a:lnTo>
                    <a:pt x="8680" y="180011"/>
                  </a:lnTo>
                  <a:lnTo>
                    <a:pt x="9257" y="200519"/>
                  </a:lnTo>
                  <a:lnTo>
                    <a:pt x="9662" y="220969"/>
                  </a:lnTo>
                  <a:lnTo>
                    <a:pt x="9942" y="240605"/>
                  </a:lnTo>
                  <a:lnTo>
                    <a:pt x="10133" y="259084"/>
                  </a:lnTo>
                  <a:lnTo>
                    <a:pt x="10263" y="276030"/>
                  </a:lnTo>
                  <a:lnTo>
                    <a:pt x="10365" y="292613"/>
                  </a:lnTo>
                  <a:lnTo>
                    <a:pt x="10448" y="311404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295834" y="726466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418660" y="389259"/>
              <a:ext cx="215226" cy="368793"/>
            </a:xfrm>
            <a:custGeom>
              <a:avLst/>
              <a:gdLst/>
              <a:ahLst/>
              <a:cxnLst/>
              <a:rect l="0" t="0" r="0" b="0"/>
              <a:pathLst>
                <a:path w="215226" h="368793">
                  <a:moveTo>
                    <a:pt x="66687" y="10823"/>
                  </a:moveTo>
                  <a:lnTo>
                    <a:pt x="60819" y="16758"/>
                  </a:lnTo>
                  <a:lnTo>
                    <a:pt x="55254" y="22963"/>
                  </a:lnTo>
                  <a:lnTo>
                    <a:pt x="49455" y="30058"/>
                  </a:lnTo>
                  <a:lnTo>
                    <a:pt x="43375" y="37999"/>
                  </a:lnTo>
                  <a:lnTo>
                    <a:pt x="37045" y="46645"/>
                  </a:lnTo>
                  <a:lnTo>
                    <a:pt x="30517" y="55840"/>
                  </a:lnTo>
                  <a:lnTo>
                    <a:pt x="23841" y="65439"/>
                  </a:lnTo>
                  <a:lnTo>
                    <a:pt x="17058" y="75329"/>
                  </a:lnTo>
                  <a:lnTo>
                    <a:pt x="10222" y="85343"/>
                  </a:lnTo>
                  <a:lnTo>
                    <a:pt x="4116" y="92652"/>
                  </a:lnTo>
                  <a:lnTo>
                    <a:pt x="453" y="93786"/>
                  </a:lnTo>
                  <a:lnTo>
                    <a:pt x="0" y="89814"/>
                  </a:lnTo>
                  <a:lnTo>
                    <a:pt x="2112" y="82709"/>
                  </a:lnTo>
                  <a:lnTo>
                    <a:pt x="5958" y="74284"/>
                  </a:lnTo>
                  <a:lnTo>
                    <a:pt x="10924" y="65584"/>
                  </a:lnTo>
                  <a:lnTo>
                    <a:pt x="16608" y="56893"/>
                  </a:lnTo>
                  <a:lnTo>
                    <a:pt x="22755" y="48036"/>
                  </a:lnTo>
                  <a:lnTo>
                    <a:pt x="29206" y="38884"/>
                  </a:lnTo>
                  <a:lnTo>
                    <a:pt x="36021" y="29746"/>
                  </a:lnTo>
                  <a:lnTo>
                    <a:pt x="43438" y="21278"/>
                  </a:lnTo>
                  <a:lnTo>
                    <a:pt x="51546" y="13807"/>
                  </a:lnTo>
                  <a:lnTo>
                    <a:pt x="60280" y="7654"/>
                  </a:lnTo>
                  <a:lnTo>
                    <a:pt x="69523" y="3275"/>
                  </a:lnTo>
                  <a:lnTo>
                    <a:pt x="79145" y="748"/>
                  </a:lnTo>
                  <a:lnTo>
                    <a:pt x="88877" y="0"/>
                  </a:lnTo>
                  <a:lnTo>
                    <a:pt x="98332" y="1003"/>
                  </a:lnTo>
                  <a:lnTo>
                    <a:pt x="107308" y="3572"/>
                  </a:lnTo>
                  <a:lnTo>
                    <a:pt x="115470" y="7734"/>
                  </a:lnTo>
                  <a:lnTo>
                    <a:pt x="122273" y="13800"/>
                  </a:lnTo>
                  <a:lnTo>
                    <a:pt x="127546" y="21770"/>
                  </a:lnTo>
                  <a:lnTo>
                    <a:pt x="131273" y="31374"/>
                  </a:lnTo>
                  <a:lnTo>
                    <a:pt x="133416" y="42262"/>
                  </a:lnTo>
                  <a:lnTo>
                    <a:pt x="134118" y="54098"/>
                  </a:lnTo>
                  <a:lnTo>
                    <a:pt x="133643" y="66451"/>
                  </a:lnTo>
                  <a:lnTo>
                    <a:pt x="132271" y="78810"/>
                  </a:lnTo>
                  <a:lnTo>
                    <a:pt x="130238" y="90895"/>
                  </a:lnTo>
                  <a:lnTo>
                    <a:pt x="127570" y="102636"/>
                  </a:lnTo>
                  <a:lnTo>
                    <a:pt x="124102" y="114060"/>
                  </a:lnTo>
                  <a:lnTo>
                    <a:pt x="119842" y="125222"/>
                  </a:lnTo>
                  <a:lnTo>
                    <a:pt x="116184" y="135906"/>
                  </a:lnTo>
                  <a:lnTo>
                    <a:pt x="116226" y="144972"/>
                  </a:lnTo>
                  <a:lnTo>
                    <a:pt x="120678" y="151485"/>
                  </a:lnTo>
                  <a:lnTo>
                    <a:pt x="127430" y="156130"/>
                  </a:lnTo>
                  <a:lnTo>
                    <a:pt x="135408" y="159990"/>
                  </a:lnTo>
                  <a:lnTo>
                    <a:pt x="144174" y="163947"/>
                  </a:lnTo>
                  <a:lnTo>
                    <a:pt x="153482" y="168416"/>
                  </a:lnTo>
                  <a:lnTo>
                    <a:pt x="163003" y="173641"/>
                  </a:lnTo>
                  <a:lnTo>
                    <a:pt x="172316" y="179866"/>
                  </a:lnTo>
                  <a:lnTo>
                    <a:pt x="181203" y="187112"/>
                  </a:lnTo>
                  <a:lnTo>
                    <a:pt x="189474" y="195240"/>
                  </a:lnTo>
                  <a:lnTo>
                    <a:pt x="196883" y="204061"/>
                  </a:lnTo>
                  <a:lnTo>
                    <a:pt x="203377" y="213399"/>
                  </a:lnTo>
                  <a:lnTo>
                    <a:pt x="208737" y="223108"/>
                  </a:lnTo>
                  <a:lnTo>
                    <a:pt x="212516" y="233078"/>
                  </a:lnTo>
                  <a:lnTo>
                    <a:pt x="214613" y="243227"/>
                  </a:lnTo>
                  <a:lnTo>
                    <a:pt x="215225" y="253500"/>
                  </a:lnTo>
                  <a:lnTo>
                    <a:pt x="214657" y="263856"/>
                  </a:lnTo>
                  <a:lnTo>
                    <a:pt x="213195" y="274264"/>
                  </a:lnTo>
                  <a:lnTo>
                    <a:pt x="210757" y="284543"/>
                  </a:lnTo>
                  <a:lnTo>
                    <a:pt x="206919" y="294371"/>
                  </a:lnTo>
                  <a:lnTo>
                    <a:pt x="201562" y="303607"/>
                  </a:lnTo>
                  <a:lnTo>
                    <a:pt x="194845" y="312114"/>
                  </a:lnTo>
                  <a:lnTo>
                    <a:pt x="187040" y="319683"/>
                  </a:lnTo>
                  <a:lnTo>
                    <a:pt x="178419" y="326292"/>
                  </a:lnTo>
                  <a:lnTo>
                    <a:pt x="169208" y="332069"/>
                  </a:lnTo>
                  <a:lnTo>
                    <a:pt x="159579" y="337192"/>
                  </a:lnTo>
                  <a:lnTo>
                    <a:pt x="149662" y="341828"/>
                  </a:lnTo>
                  <a:lnTo>
                    <a:pt x="139546" y="346112"/>
                  </a:lnTo>
                  <a:lnTo>
                    <a:pt x="129295" y="350151"/>
                  </a:lnTo>
                  <a:lnTo>
                    <a:pt x="118953" y="354015"/>
                  </a:lnTo>
                  <a:lnTo>
                    <a:pt x="108426" y="357606"/>
                  </a:lnTo>
                  <a:lnTo>
                    <a:pt x="96144" y="361021"/>
                  </a:lnTo>
                  <a:lnTo>
                    <a:pt x="77675" y="364559"/>
                  </a:lnTo>
                  <a:lnTo>
                    <a:pt x="45630" y="3687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873149" y="473782"/>
              <a:ext cx="201795" cy="101609"/>
            </a:xfrm>
            <a:custGeom>
              <a:avLst/>
              <a:gdLst/>
              <a:ahLst/>
              <a:cxnLst/>
              <a:rect l="0" t="0" r="0" b="0"/>
              <a:pathLst>
                <a:path w="201795" h="101609">
                  <a:moveTo>
                    <a:pt x="138623" y="0"/>
                  </a:moveTo>
                  <a:lnTo>
                    <a:pt x="138623" y="11735"/>
                  </a:lnTo>
                  <a:lnTo>
                    <a:pt x="138623" y="22864"/>
                  </a:lnTo>
                  <a:lnTo>
                    <a:pt x="138623" y="34462"/>
                  </a:lnTo>
                  <a:lnTo>
                    <a:pt x="138623" y="46623"/>
                  </a:lnTo>
                  <a:lnTo>
                    <a:pt x="138623" y="59283"/>
                  </a:lnTo>
                  <a:lnTo>
                    <a:pt x="138609" y="72312"/>
                  </a:lnTo>
                  <a:lnTo>
                    <a:pt x="138062" y="84624"/>
                  </a:lnTo>
                  <a:lnTo>
                    <a:pt x="135071" y="94165"/>
                  </a:lnTo>
                  <a:lnTo>
                    <a:pt x="129033" y="99791"/>
                  </a:lnTo>
                  <a:lnTo>
                    <a:pt x="121959" y="101608"/>
                  </a:lnTo>
                  <a:lnTo>
                    <a:pt x="114710" y="100539"/>
                  </a:lnTo>
                  <a:lnTo>
                    <a:pt x="107319" y="97646"/>
                  </a:lnTo>
                  <a:lnTo>
                    <a:pt x="99505" y="93898"/>
                  </a:lnTo>
                  <a:lnTo>
                    <a:pt x="91132" y="89873"/>
                  </a:lnTo>
                  <a:lnTo>
                    <a:pt x="82218" y="85835"/>
                  </a:lnTo>
                  <a:lnTo>
                    <a:pt x="72856" y="81881"/>
                  </a:lnTo>
                  <a:lnTo>
                    <a:pt x="63149" y="78038"/>
                  </a:lnTo>
                  <a:lnTo>
                    <a:pt x="53191" y="74623"/>
                  </a:lnTo>
                  <a:lnTo>
                    <a:pt x="43053" y="72231"/>
                  </a:lnTo>
                  <a:lnTo>
                    <a:pt x="32800" y="71113"/>
                  </a:lnTo>
                  <a:lnTo>
                    <a:pt x="22796" y="71514"/>
                  </a:lnTo>
                  <a:lnTo>
                    <a:pt x="13686" y="73836"/>
                  </a:lnTo>
                  <a:lnTo>
                    <a:pt x="5789" y="78105"/>
                  </a:lnTo>
                  <a:lnTo>
                    <a:pt x="594" y="84024"/>
                  </a:lnTo>
                  <a:lnTo>
                    <a:pt x="0" y="90257"/>
                  </a:lnTo>
                  <a:lnTo>
                    <a:pt x="3219" y="94795"/>
                  </a:lnTo>
                  <a:lnTo>
                    <a:pt x="8646" y="96891"/>
                  </a:lnTo>
                  <a:lnTo>
                    <a:pt x="15150" y="96660"/>
                  </a:lnTo>
                  <a:lnTo>
                    <a:pt x="22448" y="94688"/>
                  </a:lnTo>
                  <a:lnTo>
                    <a:pt x="30862" y="91740"/>
                  </a:lnTo>
                  <a:lnTo>
                    <a:pt x="40515" y="88338"/>
                  </a:lnTo>
                  <a:lnTo>
                    <a:pt x="50965" y="84592"/>
                  </a:lnTo>
                  <a:lnTo>
                    <a:pt x="61382" y="80322"/>
                  </a:lnTo>
                  <a:lnTo>
                    <a:pt x="71288" y="75455"/>
                  </a:lnTo>
                  <a:lnTo>
                    <a:pt x="80720" y="70202"/>
                  </a:lnTo>
                  <a:lnTo>
                    <a:pt x="90042" y="64976"/>
                  </a:lnTo>
                  <a:lnTo>
                    <a:pt x="99498" y="60014"/>
                  </a:lnTo>
                  <a:lnTo>
                    <a:pt x="109170" y="55376"/>
                  </a:lnTo>
                  <a:lnTo>
                    <a:pt x="119057" y="51035"/>
                  </a:lnTo>
                  <a:lnTo>
                    <a:pt x="129123" y="46935"/>
                  </a:lnTo>
                  <a:lnTo>
                    <a:pt x="139448" y="43169"/>
                  </a:lnTo>
                  <a:lnTo>
                    <a:pt x="151566" y="39611"/>
                  </a:lnTo>
                  <a:lnTo>
                    <a:pt x="169893" y="35947"/>
                  </a:lnTo>
                  <a:lnTo>
                    <a:pt x="201794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369741" y="410611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8"/>
                  </a:lnTo>
                  <a:lnTo>
                    <a:pt x="0" y="58279"/>
                  </a:lnTo>
                  <a:lnTo>
                    <a:pt x="0" y="74104"/>
                  </a:lnTo>
                  <a:lnTo>
                    <a:pt x="4" y="90424"/>
                  </a:lnTo>
                  <a:lnTo>
                    <a:pt x="177" y="107114"/>
                  </a:lnTo>
                  <a:lnTo>
                    <a:pt x="825" y="124071"/>
                  </a:lnTo>
                  <a:lnTo>
                    <a:pt x="2074" y="141210"/>
                  </a:lnTo>
                  <a:lnTo>
                    <a:pt x="3727" y="158311"/>
                  </a:lnTo>
                  <a:lnTo>
                    <a:pt x="5375" y="175025"/>
                  </a:lnTo>
                  <a:lnTo>
                    <a:pt x="6777" y="191195"/>
                  </a:lnTo>
                  <a:lnTo>
                    <a:pt x="7871" y="206834"/>
                  </a:lnTo>
                  <a:lnTo>
                    <a:pt x="8678" y="222029"/>
                  </a:lnTo>
                  <a:lnTo>
                    <a:pt x="9257" y="236883"/>
                  </a:lnTo>
                  <a:lnTo>
                    <a:pt x="9662" y="251487"/>
                  </a:lnTo>
                  <a:lnTo>
                    <a:pt x="9941" y="265914"/>
                  </a:lnTo>
                  <a:lnTo>
                    <a:pt x="10132" y="280198"/>
                  </a:lnTo>
                  <a:lnTo>
                    <a:pt x="10262" y="293772"/>
                  </a:lnTo>
                  <a:lnTo>
                    <a:pt x="10364" y="306812"/>
                  </a:lnTo>
                  <a:lnTo>
                    <a:pt x="10448" y="320463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464497" y="694880"/>
              <a:ext cx="10530" cy="42115"/>
            </a:xfrm>
            <a:custGeom>
              <a:avLst/>
              <a:gdLst/>
              <a:ahLst/>
              <a:cxnLst/>
              <a:rect l="0" t="0" r="0" b="0"/>
              <a:pathLst>
                <a:path w="10530" h="42115">
                  <a:moveTo>
                    <a:pt x="0" y="0"/>
                  </a:moveTo>
                  <a:lnTo>
                    <a:pt x="2875" y="11502"/>
                  </a:lnTo>
                  <a:lnTo>
                    <a:pt x="5342" y="21371"/>
                  </a:lnTo>
                  <a:lnTo>
                    <a:pt x="7709" y="30836"/>
                  </a:lnTo>
                  <a:lnTo>
                    <a:pt x="10529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707057" y="452725"/>
              <a:ext cx="10126" cy="336913"/>
            </a:xfrm>
            <a:custGeom>
              <a:avLst/>
              <a:gdLst/>
              <a:ahLst/>
              <a:cxnLst/>
              <a:rect l="0" t="0" r="0" b="0"/>
              <a:pathLst>
                <a:path w="10126" h="336913">
                  <a:moveTo>
                    <a:pt x="10125" y="0"/>
                  </a:moveTo>
                  <a:lnTo>
                    <a:pt x="7258" y="8935"/>
                  </a:lnTo>
                  <a:lnTo>
                    <a:pt x="5117" y="18562"/>
                  </a:lnTo>
                  <a:lnTo>
                    <a:pt x="3514" y="29859"/>
                  </a:lnTo>
                  <a:lnTo>
                    <a:pt x="2334" y="42872"/>
                  </a:lnTo>
                  <a:lnTo>
                    <a:pt x="1484" y="57648"/>
                  </a:lnTo>
                  <a:lnTo>
                    <a:pt x="887" y="74022"/>
                  </a:lnTo>
                  <a:lnTo>
                    <a:pt x="473" y="91536"/>
                  </a:lnTo>
                  <a:lnTo>
                    <a:pt x="188" y="109572"/>
                  </a:lnTo>
                  <a:lnTo>
                    <a:pt x="0" y="127732"/>
                  </a:lnTo>
                  <a:lnTo>
                    <a:pt x="42" y="145837"/>
                  </a:lnTo>
                  <a:lnTo>
                    <a:pt x="602" y="163831"/>
                  </a:lnTo>
                  <a:lnTo>
                    <a:pt x="1791" y="181709"/>
                  </a:lnTo>
                  <a:lnTo>
                    <a:pt x="3403" y="199326"/>
                  </a:lnTo>
                  <a:lnTo>
                    <a:pt x="5025" y="216396"/>
                  </a:lnTo>
                  <a:lnTo>
                    <a:pt x="6410" y="232808"/>
                  </a:lnTo>
                  <a:lnTo>
                    <a:pt x="7492" y="248611"/>
                  </a:lnTo>
                  <a:lnTo>
                    <a:pt x="8292" y="263917"/>
                  </a:lnTo>
                  <a:lnTo>
                    <a:pt x="8864" y="278828"/>
                  </a:lnTo>
                  <a:lnTo>
                    <a:pt x="9266" y="292840"/>
                  </a:lnTo>
                  <a:lnTo>
                    <a:pt x="9588" y="306230"/>
                  </a:lnTo>
                  <a:lnTo>
                    <a:pt x="9857" y="320174"/>
                  </a:lnTo>
                  <a:lnTo>
                    <a:pt x="10125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569793" y="505367"/>
              <a:ext cx="136861" cy="117767"/>
            </a:xfrm>
            <a:custGeom>
              <a:avLst/>
              <a:gdLst/>
              <a:ahLst/>
              <a:cxnLst/>
              <a:rect l="0" t="0" r="0" b="0"/>
              <a:pathLst>
                <a:path w="136861" h="117767">
                  <a:moveTo>
                    <a:pt x="136860" y="84228"/>
                  </a:moveTo>
                  <a:lnTo>
                    <a:pt x="128058" y="90029"/>
                  </a:lnTo>
                  <a:lnTo>
                    <a:pt x="119712" y="94953"/>
                  </a:lnTo>
                  <a:lnTo>
                    <a:pt x="111009" y="99451"/>
                  </a:lnTo>
                  <a:lnTo>
                    <a:pt x="101715" y="103499"/>
                  </a:lnTo>
                  <a:lnTo>
                    <a:pt x="91572" y="106865"/>
                  </a:lnTo>
                  <a:lnTo>
                    <a:pt x="80532" y="109477"/>
                  </a:lnTo>
                  <a:lnTo>
                    <a:pt x="68865" y="111577"/>
                  </a:lnTo>
                  <a:lnTo>
                    <a:pt x="57042" y="113604"/>
                  </a:lnTo>
                  <a:lnTo>
                    <a:pt x="45362" y="115805"/>
                  </a:lnTo>
                  <a:lnTo>
                    <a:pt x="34251" y="117607"/>
                  </a:lnTo>
                  <a:lnTo>
                    <a:pt x="24322" y="117766"/>
                  </a:lnTo>
                  <a:lnTo>
                    <a:pt x="15805" y="115719"/>
                  </a:lnTo>
                  <a:lnTo>
                    <a:pt x="8918" y="111545"/>
                  </a:lnTo>
                  <a:lnTo>
                    <a:pt x="4034" y="105604"/>
                  </a:lnTo>
                  <a:lnTo>
                    <a:pt x="1155" y="98309"/>
                  </a:lnTo>
                  <a:lnTo>
                    <a:pt x="0" y="90022"/>
                  </a:lnTo>
                  <a:lnTo>
                    <a:pt x="195" y="81031"/>
                  </a:lnTo>
                  <a:lnTo>
                    <a:pt x="1395" y="71548"/>
                  </a:lnTo>
                  <a:lnTo>
                    <a:pt x="3314" y="61727"/>
                  </a:lnTo>
                  <a:lnTo>
                    <a:pt x="5738" y="51675"/>
                  </a:lnTo>
                  <a:lnTo>
                    <a:pt x="8509" y="41480"/>
                  </a:lnTo>
                  <a:lnTo>
                    <a:pt x="11361" y="31649"/>
                  </a:lnTo>
                  <a:lnTo>
                    <a:pt x="14198" y="22142"/>
                  </a:lnTo>
                  <a:lnTo>
                    <a:pt x="17266" y="12125"/>
                  </a:lnTo>
                  <a:lnTo>
                    <a:pt x="2104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706654" y="305326"/>
              <a:ext cx="133169" cy="526426"/>
            </a:xfrm>
            <a:custGeom>
              <a:avLst/>
              <a:gdLst/>
              <a:ahLst/>
              <a:cxnLst/>
              <a:rect l="0" t="0" r="0" b="0"/>
              <a:pathLst>
                <a:path w="133169" h="526426">
                  <a:moveTo>
                    <a:pt x="0" y="0"/>
                  </a:moveTo>
                  <a:lnTo>
                    <a:pt x="8734" y="11735"/>
                  </a:lnTo>
                  <a:lnTo>
                    <a:pt x="16441" y="22864"/>
                  </a:lnTo>
                  <a:lnTo>
                    <a:pt x="23842" y="34458"/>
                  </a:lnTo>
                  <a:lnTo>
                    <a:pt x="31102" y="46446"/>
                  </a:lnTo>
                  <a:lnTo>
                    <a:pt x="38282" y="58458"/>
                  </a:lnTo>
                  <a:lnTo>
                    <a:pt x="45402" y="70261"/>
                  </a:lnTo>
                  <a:lnTo>
                    <a:pt x="52321" y="81787"/>
                  </a:lnTo>
                  <a:lnTo>
                    <a:pt x="58740" y="93056"/>
                  </a:lnTo>
                  <a:lnTo>
                    <a:pt x="64537" y="104115"/>
                  </a:lnTo>
                  <a:lnTo>
                    <a:pt x="69751" y="115015"/>
                  </a:lnTo>
                  <a:lnTo>
                    <a:pt x="74487" y="125801"/>
                  </a:lnTo>
                  <a:lnTo>
                    <a:pt x="78865" y="136519"/>
                  </a:lnTo>
                  <a:lnTo>
                    <a:pt x="83145" y="147686"/>
                  </a:lnTo>
                  <a:lnTo>
                    <a:pt x="87712" y="160240"/>
                  </a:lnTo>
                  <a:lnTo>
                    <a:pt x="92748" y="174569"/>
                  </a:lnTo>
                  <a:lnTo>
                    <a:pt x="98098" y="190092"/>
                  </a:lnTo>
                  <a:lnTo>
                    <a:pt x="103383" y="205589"/>
                  </a:lnTo>
                  <a:lnTo>
                    <a:pt x="108380" y="220356"/>
                  </a:lnTo>
                  <a:lnTo>
                    <a:pt x="113040" y="234693"/>
                  </a:lnTo>
                  <a:lnTo>
                    <a:pt x="117396" y="249597"/>
                  </a:lnTo>
                  <a:lnTo>
                    <a:pt x="121504" y="265616"/>
                  </a:lnTo>
                  <a:lnTo>
                    <a:pt x="125263" y="282493"/>
                  </a:lnTo>
                  <a:lnTo>
                    <a:pt x="128415" y="299455"/>
                  </a:lnTo>
                  <a:lnTo>
                    <a:pt x="130865" y="316016"/>
                  </a:lnTo>
                  <a:lnTo>
                    <a:pt x="132511" y="331865"/>
                  </a:lnTo>
                  <a:lnTo>
                    <a:pt x="133168" y="346729"/>
                  </a:lnTo>
                  <a:lnTo>
                    <a:pt x="132824" y="360582"/>
                  </a:lnTo>
                  <a:lnTo>
                    <a:pt x="131458" y="373882"/>
                  </a:lnTo>
                  <a:lnTo>
                    <a:pt x="128946" y="387434"/>
                  </a:lnTo>
                  <a:lnTo>
                    <a:pt x="125335" y="401665"/>
                  </a:lnTo>
                  <a:lnTo>
                    <a:pt x="120963" y="416328"/>
                  </a:lnTo>
                  <a:lnTo>
                    <a:pt x="116344" y="430720"/>
                  </a:lnTo>
                  <a:lnTo>
                    <a:pt x="111792" y="444438"/>
                  </a:lnTo>
                  <a:lnTo>
                    <a:pt x="107263" y="457411"/>
                  </a:lnTo>
                  <a:lnTo>
                    <a:pt x="102463" y="469730"/>
                  </a:lnTo>
                  <a:lnTo>
                    <a:pt x="97243" y="481518"/>
                  </a:lnTo>
                  <a:lnTo>
                    <a:pt x="91902" y="492454"/>
                  </a:lnTo>
                  <a:lnTo>
                    <a:pt x="86584" y="502838"/>
                  </a:lnTo>
                  <a:lnTo>
                    <a:pt x="80820" y="513585"/>
                  </a:lnTo>
                  <a:lnTo>
                    <a:pt x="73699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Freeform 36"/>
          <p:cNvSpPr/>
          <p:nvPr/>
        </p:nvSpPr>
        <p:spPr>
          <a:xfrm>
            <a:off x="21056" y="621181"/>
            <a:ext cx="168457" cy="10529"/>
          </a:xfrm>
          <a:custGeom>
            <a:avLst/>
            <a:gdLst/>
            <a:ahLst/>
            <a:cxnLst/>
            <a:rect l="0" t="0" r="0" b="0"/>
            <a:pathLst>
              <a:path w="168457" h="10529">
                <a:moveTo>
                  <a:pt x="168456" y="10528"/>
                </a:moveTo>
                <a:lnTo>
                  <a:pt x="159588" y="7662"/>
                </a:lnTo>
                <a:lnTo>
                  <a:pt x="150601" y="5520"/>
                </a:lnTo>
                <a:lnTo>
                  <a:pt x="140606" y="3917"/>
                </a:lnTo>
                <a:lnTo>
                  <a:pt x="129625" y="2736"/>
                </a:lnTo>
                <a:lnTo>
                  <a:pt x="117814" y="1887"/>
                </a:lnTo>
                <a:lnTo>
                  <a:pt x="105355" y="1290"/>
                </a:lnTo>
                <a:lnTo>
                  <a:pt x="92418" y="876"/>
                </a:lnTo>
                <a:lnTo>
                  <a:pt x="79137" y="591"/>
                </a:lnTo>
                <a:lnTo>
                  <a:pt x="65629" y="398"/>
                </a:lnTo>
                <a:lnTo>
                  <a:pt x="52382" y="267"/>
                </a:lnTo>
                <a:lnTo>
                  <a:pt x="38855" y="164"/>
                </a:lnTo>
                <a:lnTo>
                  <a:pt x="22744" y="81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8" name="Group 57"/>
          <p:cNvGrpSpPr/>
          <p:nvPr/>
        </p:nvGrpSpPr>
        <p:grpSpPr>
          <a:xfrm>
            <a:off x="186157" y="1681861"/>
            <a:ext cx="4190343" cy="610961"/>
            <a:chOff x="186157" y="1681861"/>
            <a:chExt cx="4190343" cy="610961"/>
          </a:xfrm>
        </p:grpSpPr>
        <p:sp>
          <p:nvSpPr>
            <p:cNvPr id="38" name="Freeform 37"/>
            <p:cNvSpPr/>
            <p:nvPr/>
          </p:nvSpPr>
          <p:spPr>
            <a:xfrm>
              <a:off x="186157" y="2029302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67249" y="0"/>
                  </a:lnTo>
                  <a:lnTo>
                    <a:pt x="156120" y="0"/>
                  </a:lnTo>
                  <a:lnTo>
                    <a:pt x="144522" y="4"/>
                  </a:lnTo>
                  <a:lnTo>
                    <a:pt x="132361" y="177"/>
                  </a:lnTo>
                  <a:lnTo>
                    <a:pt x="119700" y="825"/>
                  </a:lnTo>
                  <a:lnTo>
                    <a:pt x="106640" y="2074"/>
                  </a:lnTo>
                  <a:lnTo>
                    <a:pt x="93115" y="3727"/>
                  </a:lnTo>
                  <a:lnTo>
                    <a:pt x="78902" y="5375"/>
                  </a:lnTo>
                  <a:lnTo>
                    <a:pt x="63956" y="6782"/>
                  </a:lnTo>
                  <a:lnTo>
                    <a:pt x="49119" y="8079"/>
                  </a:lnTo>
                  <a:lnTo>
                    <a:pt x="34564" y="9909"/>
                  </a:lnTo>
                  <a:lnTo>
                    <a:pt x="19014" y="1354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59897" y="1902960"/>
              <a:ext cx="346766" cy="389862"/>
            </a:xfrm>
            <a:custGeom>
              <a:avLst/>
              <a:gdLst/>
              <a:ahLst/>
              <a:cxnLst/>
              <a:rect l="0" t="0" r="0" b="0"/>
              <a:pathLst>
                <a:path w="346766" h="389862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3"/>
                  </a:lnTo>
                  <a:lnTo>
                    <a:pt x="0" y="81185"/>
                  </a:lnTo>
                  <a:lnTo>
                    <a:pt x="0" y="97461"/>
                  </a:lnTo>
                  <a:lnTo>
                    <a:pt x="0" y="114133"/>
                  </a:lnTo>
                  <a:lnTo>
                    <a:pt x="0" y="131084"/>
                  </a:lnTo>
                  <a:lnTo>
                    <a:pt x="0" y="148227"/>
                  </a:lnTo>
                  <a:lnTo>
                    <a:pt x="0" y="165501"/>
                  </a:lnTo>
                  <a:lnTo>
                    <a:pt x="5" y="182856"/>
                  </a:lnTo>
                  <a:lnTo>
                    <a:pt x="178" y="199935"/>
                  </a:lnTo>
                  <a:lnTo>
                    <a:pt x="826" y="216103"/>
                  </a:lnTo>
                  <a:lnTo>
                    <a:pt x="2079" y="231094"/>
                  </a:lnTo>
                  <a:lnTo>
                    <a:pt x="3905" y="245126"/>
                  </a:lnTo>
                  <a:lnTo>
                    <a:pt x="6201" y="258704"/>
                  </a:lnTo>
                  <a:lnTo>
                    <a:pt x="8862" y="272177"/>
                  </a:lnTo>
                  <a:lnTo>
                    <a:pt x="11953" y="285702"/>
                  </a:lnTo>
                  <a:lnTo>
                    <a:pt x="15706" y="299330"/>
                  </a:lnTo>
                  <a:lnTo>
                    <a:pt x="20193" y="313056"/>
                  </a:lnTo>
                  <a:lnTo>
                    <a:pt x="25342" y="326699"/>
                  </a:lnTo>
                  <a:lnTo>
                    <a:pt x="31023" y="339932"/>
                  </a:lnTo>
                  <a:lnTo>
                    <a:pt x="37113" y="352595"/>
                  </a:lnTo>
                  <a:lnTo>
                    <a:pt x="43830" y="364215"/>
                  </a:lnTo>
                  <a:lnTo>
                    <a:pt x="51703" y="373961"/>
                  </a:lnTo>
                  <a:lnTo>
                    <a:pt x="60918" y="381540"/>
                  </a:lnTo>
                  <a:lnTo>
                    <a:pt x="71040" y="386815"/>
                  </a:lnTo>
                  <a:lnTo>
                    <a:pt x="81218" y="389546"/>
                  </a:lnTo>
                  <a:lnTo>
                    <a:pt x="90946" y="389861"/>
                  </a:lnTo>
                  <a:lnTo>
                    <a:pt x="99917" y="387990"/>
                  </a:lnTo>
                  <a:lnTo>
                    <a:pt x="107862" y="384084"/>
                  </a:lnTo>
                  <a:lnTo>
                    <a:pt x="114757" y="378422"/>
                  </a:lnTo>
                  <a:lnTo>
                    <a:pt x="120742" y="371200"/>
                  </a:lnTo>
                  <a:lnTo>
                    <a:pt x="126011" y="362459"/>
                  </a:lnTo>
                  <a:lnTo>
                    <a:pt x="130743" y="352359"/>
                  </a:lnTo>
                  <a:lnTo>
                    <a:pt x="134925" y="341154"/>
                  </a:lnTo>
                  <a:lnTo>
                    <a:pt x="138363" y="329109"/>
                  </a:lnTo>
                  <a:lnTo>
                    <a:pt x="141015" y="316456"/>
                  </a:lnTo>
                  <a:lnTo>
                    <a:pt x="143135" y="303537"/>
                  </a:lnTo>
                  <a:lnTo>
                    <a:pt x="145174" y="290791"/>
                  </a:lnTo>
                  <a:lnTo>
                    <a:pt x="147404" y="278509"/>
                  </a:lnTo>
                  <a:lnTo>
                    <a:pt x="150024" y="269121"/>
                  </a:lnTo>
                  <a:lnTo>
                    <a:pt x="152851" y="265707"/>
                  </a:lnTo>
                  <a:lnTo>
                    <a:pt x="155444" y="267405"/>
                  </a:lnTo>
                  <a:lnTo>
                    <a:pt x="157942" y="272481"/>
                  </a:lnTo>
                  <a:lnTo>
                    <a:pt x="160536" y="279638"/>
                  </a:lnTo>
                  <a:lnTo>
                    <a:pt x="163307" y="288058"/>
                  </a:lnTo>
                  <a:lnTo>
                    <a:pt x="166263" y="297253"/>
                  </a:lnTo>
                  <a:lnTo>
                    <a:pt x="169540" y="306928"/>
                  </a:lnTo>
                  <a:lnTo>
                    <a:pt x="173412" y="316906"/>
                  </a:lnTo>
                  <a:lnTo>
                    <a:pt x="177980" y="327066"/>
                  </a:lnTo>
                  <a:lnTo>
                    <a:pt x="183351" y="337014"/>
                  </a:lnTo>
                  <a:lnTo>
                    <a:pt x="189713" y="346092"/>
                  </a:lnTo>
                  <a:lnTo>
                    <a:pt x="197073" y="354002"/>
                  </a:lnTo>
                  <a:lnTo>
                    <a:pt x="205457" y="360467"/>
                  </a:lnTo>
                  <a:lnTo>
                    <a:pt x="214987" y="365061"/>
                  </a:lnTo>
                  <a:lnTo>
                    <a:pt x="225612" y="367737"/>
                  </a:lnTo>
                  <a:lnTo>
                    <a:pt x="236830" y="368585"/>
                  </a:lnTo>
                  <a:lnTo>
                    <a:pt x="247819" y="367650"/>
                  </a:lnTo>
                  <a:lnTo>
                    <a:pt x="258132" y="365132"/>
                  </a:lnTo>
                  <a:lnTo>
                    <a:pt x="267681" y="361173"/>
                  </a:lnTo>
                  <a:lnTo>
                    <a:pt x="276555" y="355776"/>
                  </a:lnTo>
                  <a:lnTo>
                    <a:pt x="284894" y="349064"/>
                  </a:lnTo>
                  <a:lnTo>
                    <a:pt x="292835" y="340949"/>
                  </a:lnTo>
                  <a:lnTo>
                    <a:pt x="300489" y="331068"/>
                  </a:lnTo>
                  <a:lnTo>
                    <a:pt x="307936" y="319380"/>
                  </a:lnTo>
                  <a:lnTo>
                    <a:pt x="315076" y="306124"/>
                  </a:lnTo>
                  <a:lnTo>
                    <a:pt x="321645" y="291631"/>
                  </a:lnTo>
                  <a:lnTo>
                    <a:pt x="327540" y="276211"/>
                  </a:lnTo>
                  <a:lnTo>
                    <a:pt x="332650" y="259959"/>
                  </a:lnTo>
                  <a:lnTo>
                    <a:pt x="336784" y="242766"/>
                  </a:lnTo>
                  <a:lnTo>
                    <a:pt x="339934" y="224650"/>
                  </a:lnTo>
                  <a:lnTo>
                    <a:pt x="342236" y="205908"/>
                  </a:lnTo>
                  <a:lnTo>
                    <a:pt x="343872" y="187021"/>
                  </a:lnTo>
                  <a:lnTo>
                    <a:pt x="345013" y="168278"/>
                  </a:lnTo>
                  <a:lnTo>
                    <a:pt x="345798" y="149777"/>
                  </a:lnTo>
                  <a:lnTo>
                    <a:pt x="346334" y="131514"/>
                  </a:lnTo>
                  <a:lnTo>
                    <a:pt x="346692" y="113455"/>
                  </a:lnTo>
                  <a:lnTo>
                    <a:pt x="346765" y="95717"/>
                  </a:lnTo>
                  <a:lnTo>
                    <a:pt x="346281" y="78566"/>
                  </a:lnTo>
                  <a:lnTo>
                    <a:pt x="345143" y="62117"/>
                  </a:lnTo>
                  <a:lnTo>
                    <a:pt x="343556" y="46917"/>
                  </a:lnTo>
                  <a:lnTo>
                    <a:pt x="341787" y="32527"/>
                  </a:lnTo>
                  <a:lnTo>
                    <a:pt x="339680" y="17684"/>
                  </a:lnTo>
                  <a:lnTo>
                    <a:pt x="33691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53873" y="2050159"/>
              <a:ext cx="174565" cy="222090"/>
            </a:xfrm>
            <a:custGeom>
              <a:avLst/>
              <a:gdLst/>
              <a:ahLst/>
              <a:cxnLst/>
              <a:rect l="0" t="0" r="0" b="0"/>
              <a:pathLst>
                <a:path w="174565" h="222090">
                  <a:moveTo>
                    <a:pt x="27164" y="105485"/>
                  </a:moveTo>
                  <a:lnTo>
                    <a:pt x="35966" y="102551"/>
                  </a:lnTo>
                  <a:lnTo>
                    <a:pt x="44313" y="99769"/>
                  </a:lnTo>
                  <a:lnTo>
                    <a:pt x="53011" y="96864"/>
                  </a:lnTo>
                  <a:lnTo>
                    <a:pt x="62132" y="93651"/>
                  </a:lnTo>
                  <a:lnTo>
                    <a:pt x="71627" y="89838"/>
                  </a:lnTo>
                  <a:lnTo>
                    <a:pt x="81410" y="85316"/>
                  </a:lnTo>
                  <a:lnTo>
                    <a:pt x="91078" y="79980"/>
                  </a:lnTo>
                  <a:lnTo>
                    <a:pt x="99956" y="73644"/>
                  </a:lnTo>
                  <a:lnTo>
                    <a:pt x="107722" y="66306"/>
                  </a:lnTo>
                  <a:lnTo>
                    <a:pt x="113916" y="58107"/>
                  </a:lnTo>
                  <a:lnTo>
                    <a:pt x="117796" y="49233"/>
                  </a:lnTo>
                  <a:lnTo>
                    <a:pt x="119174" y="39868"/>
                  </a:lnTo>
                  <a:lnTo>
                    <a:pt x="118166" y="30479"/>
                  </a:lnTo>
                  <a:lnTo>
                    <a:pt x="114914" y="21789"/>
                  </a:lnTo>
                  <a:lnTo>
                    <a:pt x="109731" y="14143"/>
                  </a:lnTo>
                  <a:lnTo>
                    <a:pt x="103017" y="7859"/>
                  </a:lnTo>
                  <a:lnTo>
                    <a:pt x="95158" y="3387"/>
                  </a:lnTo>
                  <a:lnTo>
                    <a:pt x="86475" y="793"/>
                  </a:lnTo>
                  <a:lnTo>
                    <a:pt x="77378" y="0"/>
                  </a:lnTo>
                  <a:lnTo>
                    <a:pt x="68352" y="972"/>
                  </a:lnTo>
                  <a:lnTo>
                    <a:pt x="59654" y="3510"/>
                  </a:lnTo>
                  <a:lnTo>
                    <a:pt x="51339" y="7313"/>
                  </a:lnTo>
                  <a:lnTo>
                    <a:pt x="43367" y="12073"/>
                  </a:lnTo>
                  <a:lnTo>
                    <a:pt x="35674" y="17534"/>
                  </a:lnTo>
                  <a:lnTo>
                    <a:pt x="28354" y="23656"/>
                  </a:lnTo>
                  <a:lnTo>
                    <a:pt x="21656" y="30596"/>
                  </a:lnTo>
                  <a:lnTo>
                    <a:pt x="15672" y="38386"/>
                  </a:lnTo>
                  <a:lnTo>
                    <a:pt x="10500" y="47245"/>
                  </a:lnTo>
                  <a:lnTo>
                    <a:pt x="6323" y="57635"/>
                  </a:lnTo>
                  <a:lnTo>
                    <a:pt x="3149" y="69662"/>
                  </a:lnTo>
                  <a:lnTo>
                    <a:pt x="1001" y="82978"/>
                  </a:lnTo>
                  <a:lnTo>
                    <a:pt x="0" y="96980"/>
                  </a:lnTo>
                  <a:lnTo>
                    <a:pt x="108" y="111242"/>
                  </a:lnTo>
                  <a:lnTo>
                    <a:pt x="1316" y="125393"/>
                  </a:lnTo>
                  <a:lnTo>
                    <a:pt x="3721" y="139040"/>
                  </a:lnTo>
                  <a:lnTo>
                    <a:pt x="7264" y="152026"/>
                  </a:lnTo>
                  <a:lnTo>
                    <a:pt x="11761" y="164219"/>
                  </a:lnTo>
                  <a:lnTo>
                    <a:pt x="16996" y="175422"/>
                  </a:lnTo>
                  <a:lnTo>
                    <a:pt x="22779" y="185624"/>
                  </a:lnTo>
                  <a:lnTo>
                    <a:pt x="29119" y="194799"/>
                  </a:lnTo>
                  <a:lnTo>
                    <a:pt x="36206" y="202825"/>
                  </a:lnTo>
                  <a:lnTo>
                    <a:pt x="44090" y="209735"/>
                  </a:lnTo>
                  <a:lnTo>
                    <a:pt x="52842" y="215377"/>
                  </a:lnTo>
                  <a:lnTo>
                    <a:pt x="62628" y="219345"/>
                  </a:lnTo>
                  <a:lnTo>
                    <a:pt x="73432" y="221564"/>
                  </a:lnTo>
                  <a:lnTo>
                    <a:pt x="84942" y="222089"/>
                  </a:lnTo>
                  <a:lnTo>
                    <a:pt x="96660" y="220929"/>
                  </a:lnTo>
                  <a:lnTo>
                    <a:pt x="108276" y="218260"/>
                  </a:lnTo>
                  <a:lnTo>
                    <a:pt x="119514" y="214369"/>
                  </a:lnTo>
                  <a:lnTo>
                    <a:pt x="130061" y="209548"/>
                  </a:lnTo>
                  <a:lnTo>
                    <a:pt x="139810" y="204060"/>
                  </a:lnTo>
                  <a:lnTo>
                    <a:pt x="148537" y="198407"/>
                  </a:lnTo>
                  <a:lnTo>
                    <a:pt x="156660" y="192781"/>
                  </a:lnTo>
                  <a:lnTo>
                    <a:pt x="164890" y="186692"/>
                  </a:lnTo>
                  <a:lnTo>
                    <a:pt x="174564" y="1791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026126" y="2071532"/>
              <a:ext cx="254995" cy="191053"/>
            </a:xfrm>
            <a:custGeom>
              <a:avLst/>
              <a:gdLst/>
              <a:ahLst/>
              <a:cxnLst/>
              <a:rect l="0" t="0" r="0" b="0"/>
              <a:pathLst>
                <a:path w="254995" h="191053">
                  <a:moveTo>
                    <a:pt x="128652" y="105169"/>
                  </a:moveTo>
                  <a:lnTo>
                    <a:pt x="131519" y="96300"/>
                  </a:lnTo>
                  <a:lnTo>
                    <a:pt x="133661" y="87313"/>
                  </a:lnTo>
                  <a:lnTo>
                    <a:pt x="135255" y="77323"/>
                  </a:lnTo>
                  <a:lnTo>
                    <a:pt x="136090" y="66515"/>
                  </a:lnTo>
                  <a:lnTo>
                    <a:pt x="135642" y="55352"/>
                  </a:lnTo>
                  <a:lnTo>
                    <a:pt x="133728" y="44155"/>
                  </a:lnTo>
                  <a:lnTo>
                    <a:pt x="130319" y="33389"/>
                  </a:lnTo>
                  <a:lnTo>
                    <a:pt x="125361" y="23701"/>
                  </a:lnTo>
                  <a:lnTo>
                    <a:pt x="118990" y="15351"/>
                  </a:lnTo>
                  <a:lnTo>
                    <a:pt x="111458" y="8578"/>
                  </a:lnTo>
                  <a:lnTo>
                    <a:pt x="103041" y="3770"/>
                  </a:lnTo>
                  <a:lnTo>
                    <a:pt x="93981" y="948"/>
                  </a:lnTo>
                  <a:lnTo>
                    <a:pt x="84628" y="0"/>
                  </a:lnTo>
                  <a:lnTo>
                    <a:pt x="75431" y="868"/>
                  </a:lnTo>
                  <a:lnTo>
                    <a:pt x="66617" y="3336"/>
                  </a:lnTo>
                  <a:lnTo>
                    <a:pt x="58225" y="7092"/>
                  </a:lnTo>
                  <a:lnTo>
                    <a:pt x="50202" y="11821"/>
                  </a:lnTo>
                  <a:lnTo>
                    <a:pt x="42475" y="17260"/>
                  </a:lnTo>
                  <a:lnTo>
                    <a:pt x="35131" y="23368"/>
                  </a:lnTo>
                  <a:lnTo>
                    <a:pt x="28418" y="30299"/>
                  </a:lnTo>
                  <a:lnTo>
                    <a:pt x="22419" y="38073"/>
                  </a:lnTo>
                  <a:lnTo>
                    <a:pt x="17067" y="46583"/>
                  </a:lnTo>
                  <a:lnTo>
                    <a:pt x="12238" y="55673"/>
                  </a:lnTo>
                  <a:lnTo>
                    <a:pt x="7812" y="65202"/>
                  </a:lnTo>
                  <a:lnTo>
                    <a:pt x="4009" y="75211"/>
                  </a:lnTo>
                  <a:lnTo>
                    <a:pt x="1359" y="85915"/>
                  </a:lnTo>
                  <a:lnTo>
                    <a:pt x="59" y="97371"/>
                  </a:lnTo>
                  <a:lnTo>
                    <a:pt x="0" y="109336"/>
                  </a:lnTo>
                  <a:lnTo>
                    <a:pt x="948" y="121367"/>
                  </a:lnTo>
                  <a:lnTo>
                    <a:pt x="2665" y="133196"/>
                  </a:lnTo>
                  <a:lnTo>
                    <a:pt x="5104" y="144579"/>
                  </a:lnTo>
                  <a:lnTo>
                    <a:pt x="8411" y="155224"/>
                  </a:lnTo>
                  <a:lnTo>
                    <a:pt x="12605" y="165039"/>
                  </a:lnTo>
                  <a:lnTo>
                    <a:pt x="17895" y="173781"/>
                  </a:lnTo>
                  <a:lnTo>
                    <a:pt x="24735" y="180983"/>
                  </a:lnTo>
                  <a:lnTo>
                    <a:pt x="33216" y="186518"/>
                  </a:lnTo>
                  <a:lnTo>
                    <a:pt x="42658" y="190083"/>
                  </a:lnTo>
                  <a:lnTo>
                    <a:pt x="51841" y="191052"/>
                  </a:lnTo>
                  <a:lnTo>
                    <a:pt x="60084" y="189331"/>
                  </a:lnTo>
                  <a:lnTo>
                    <a:pt x="67241" y="185261"/>
                  </a:lnTo>
                  <a:lnTo>
                    <a:pt x="73431" y="179332"/>
                  </a:lnTo>
                  <a:lnTo>
                    <a:pt x="78850" y="172016"/>
                  </a:lnTo>
                  <a:lnTo>
                    <a:pt x="83693" y="163702"/>
                  </a:lnTo>
                  <a:lnTo>
                    <a:pt x="88122" y="154685"/>
                  </a:lnTo>
                  <a:lnTo>
                    <a:pt x="92254" y="145177"/>
                  </a:lnTo>
                  <a:lnTo>
                    <a:pt x="96017" y="135168"/>
                  </a:lnTo>
                  <a:lnTo>
                    <a:pt x="99165" y="124457"/>
                  </a:lnTo>
                  <a:lnTo>
                    <a:pt x="101624" y="113085"/>
                  </a:lnTo>
                  <a:lnTo>
                    <a:pt x="103755" y="104561"/>
                  </a:lnTo>
                  <a:lnTo>
                    <a:pt x="105975" y="102856"/>
                  </a:lnTo>
                  <a:lnTo>
                    <a:pt x="108259" y="106103"/>
                  </a:lnTo>
                  <a:lnTo>
                    <a:pt x="110858" y="112114"/>
                  </a:lnTo>
                  <a:lnTo>
                    <a:pt x="114144" y="119359"/>
                  </a:lnTo>
                  <a:lnTo>
                    <a:pt x="118252" y="127005"/>
                  </a:lnTo>
                  <a:lnTo>
                    <a:pt x="123281" y="134517"/>
                  </a:lnTo>
                  <a:lnTo>
                    <a:pt x="129396" y="141455"/>
                  </a:lnTo>
                  <a:lnTo>
                    <a:pt x="136579" y="147659"/>
                  </a:lnTo>
                  <a:lnTo>
                    <a:pt x="144670" y="153175"/>
                  </a:lnTo>
                  <a:lnTo>
                    <a:pt x="153470" y="158127"/>
                  </a:lnTo>
                  <a:lnTo>
                    <a:pt x="162800" y="162641"/>
                  </a:lnTo>
                  <a:lnTo>
                    <a:pt x="172673" y="166506"/>
                  </a:lnTo>
                  <a:lnTo>
                    <a:pt x="183286" y="169200"/>
                  </a:lnTo>
                  <a:lnTo>
                    <a:pt x="194671" y="170534"/>
                  </a:lnTo>
                  <a:lnTo>
                    <a:pt x="206322" y="170781"/>
                  </a:lnTo>
                  <a:lnTo>
                    <a:pt x="218523" y="170526"/>
                  </a:lnTo>
                  <a:lnTo>
                    <a:pt x="233464" y="169743"/>
                  </a:lnTo>
                  <a:lnTo>
                    <a:pt x="254994" y="1683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302177" y="1902960"/>
              <a:ext cx="31587" cy="379027"/>
            </a:xfrm>
            <a:custGeom>
              <a:avLst/>
              <a:gdLst/>
              <a:ahLst/>
              <a:cxnLst/>
              <a:rect l="0" t="0" r="0" b="0"/>
              <a:pathLst>
                <a:path w="31587" h="379027">
                  <a:moveTo>
                    <a:pt x="0" y="0"/>
                  </a:moveTo>
                  <a:lnTo>
                    <a:pt x="0" y="8678"/>
                  </a:lnTo>
                  <a:lnTo>
                    <a:pt x="0" y="21199"/>
                  </a:lnTo>
                  <a:lnTo>
                    <a:pt x="0" y="36025"/>
                  </a:lnTo>
                  <a:lnTo>
                    <a:pt x="5" y="52532"/>
                  </a:lnTo>
                  <a:lnTo>
                    <a:pt x="178" y="69997"/>
                  </a:lnTo>
                  <a:lnTo>
                    <a:pt x="826" y="87479"/>
                  </a:lnTo>
                  <a:lnTo>
                    <a:pt x="2075" y="104461"/>
                  </a:lnTo>
                  <a:lnTo>
                    <a:pt x="3727" y="121132"/>
                  </a:lnTo>
                  <a:lnTo>
                    <a:pt x="5376" y="138159"/>
                  </a:lnTo>
                  <a:lnTo>
                    <a:pt x="6783" y="155900"/>
                  </a:lnTo>
                  <a:lnTo>
                    <a:pt x="8049" y="173918"/>
                  </a:lnTo>
                  <a:lnTo>
                    <a:pt x="9505" y="191190"/>
                  </a:lnTo>
                  <a:lnTo>
                    <a:pt x="11332" y="207189"/>
                  </a:lnTo>
                  <a:lnTo>
                    <a:pt x="13389" y="222204"/>
                  </a:lnTo>
                  <a:lnTo>
                    <a:pt x="15317" y="237042"/>
                  </a:lnTo>
                  <a:lnTo>
                    <a:pt x="16916" y="252205"/>
                  </a:lnTo>
                  <a:lnTo>
                    <a:pt x="18311" y="267696"/>
                  </a:lnTo>
                  <a:lnTo>
                    <a:pt x="19855" y="283189"/>
                  </a:lnTo>
                  <a:lnTo>
                    <a:pt x="21741" y="298462"/>
                  </a:lnTo>
                  <a:lnTo>
                    <a:pt x="23847" y="313235"/>
                  </a:lnTo>
                  <a:lnTo>
                    <a:pt x="26029" y="328765"/>
                  </a:lnTo>
                  <a:lnTo>
                    <a:pt x="28481" y="348648"/>
                  </a:lnTo>
                  <a:lnTo>
                    <a:pt x="31586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165307" y="2092473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0"/>
                  </a:moveTo>
                  <a:lnTo>
                    <a:pt x="217025" y="0"/>
                  </a:lnTo>
                  <a:lnTo>
                    <a:pt x="203754" y="0"/>
                  </a:lnTo>
                  <a:lnTo>
                    <a:pt x="190553" y="0"/>
                  </a:lnTo>
                  <a:lnTo>
                    <a:pt x="177211" y="0"/>
                  </a:lnTo>
                  <a:lnTo>
                    <a:pt x="163702" y="0"/>
                  </a:lnTo>
                  <a:lnTo>
                    <a:pt x="150044" y="0"/>
                  </a:lnTo>
                  <a:lnTo>
                    <a:pt x="136105" y="0"/>
                  </a:lnTo>
                  <a:lnTo>
                    <a:pt x="121608" y="0"/>
                  </a:lnTo>
                  <a:lnTo>
                    <a:pt x="106455" y="4"/>
                  </a:lnTo>
                  <a:lnTo>
                    <a:pt x="91025" y="177"/>
                  </a:lnTo>
                  <a:lnTo>
                    <a:pt x="76047" y="825"/>
                  </a:lnTo>
                  <a:lnTo>
                    <a:pt x="61909" y="2074"/>
                  </a:lnTo>
                  <a:lnTo>
                    <a:pt x="48904" y="3735"/>
                  </a:lnTo>
                  <a:lnTo>
                    <a:pt x="36023" y="5562"/>
                  </a:lnTo>
                  <a:lnTo>
                    <a:pt x="21021" y="771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396934" y="1860846"/>
              <a:ext cx="349483" cy="407649"/>
            </a:xfrm>
            <a:custGeom>
              <a:avLst/>
              <a:gdLst/>
              <a:ahLst/>
              <a:cxnLst/>
              <a:rect l="0" t="0" r="0" b="0"/>
              <a:pathLst>
                <a:path w="349483" h="407649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4" y="36466"/>
                  </a:lnTo>
                  <a:lnTo>
                    <a:pt x="3863" y="50487"/>
                  </a:lnTo>
                  <a:lnTo>
                    <a:pt x="6180" y="65463"/>
                  </a:lnTo>
                  <a:lnTo>
                    <a:pt x="8842" y="81186"/>
                  </a:lnTo>
                  <a:lnTo>
                    <a:pt x="11593" y="97461"/>
                  </a:lnTo>
                  <a:lnTo>
                    <a:pt x="14051" y="114134"/>
                  </a:lnTo>
                  <a:lnTo>
                    <a:pt x="16033" y="131084"/>
                  </a:lnTo>
                  <a:lnTo>
                    <a:pt x="17532" y="148227"/>
                  </a:lnTo>
                  <a:lnTo>
                    <a:pt x="18620" y="165502"/>
                  </a:lnTo>
                  <a:lnTo>
                    <a:pt x="19394" y="182865"/>
                  </a:lnTo>
                  <a:lnTo>
                    <a:pt x="20101" y="200290"/>
                  </a:lnTo>
                  <a:lnTo>
                    <a:pt x="21117" y="217755"/>
                  </a:lnTo>
                  <a:lnTo>
                    <a:pt x="22615" y="235242"/>
                  </a:lnTo>
                  <a:lnTo>
                    <a:pt x="24438" y="252580"/>
                  </a:lnTo>
                  <a:lnTo>
                    <a:pt x="26200" y="269454"/>
                  </a:lnTo>
                  <a:lnTo>
                    <a:pt x="27684" y="285733"/>
                  </a:lnTo>
                  <a:lnTo>
                    <a:pt x="29001" y="301444"/>
                  </a:lnTo>
                  <a:lnTo>
                    <a:pt x="30492" y="316687"/>
                  </a:lnTo>
                  <a:lnTo>
                    <a:pt x="32352" y="331477"/>
                  </a:lnTo>
                  <a:lnTo>
                    <a:pt x="34778" y="342499"/>
                  </a:lnTo>
                  <a:lnTo>
                    <a:pt x="37380" y="345667"/>
                  </a:lnTo>
                  <a:lnTo>
                    <a:pt x="39265" y="342539"/>
                  </a:lnTo>
                  <a:lnTo>
                    <a:pt x="40595" y="335504"/>
                  </a:lnTo>
                  <a:lnTo>
                    <a:pt x="41923" y="326416"/>
                  </a:lnTo>
                  <a:lnTo>
                    <a:pt x="43579" y="316367"/>
                  </a:lnTo>
                  <a:lnTo>
                    <a:pt x="45813" y="305912"/>
                  </a:lnTo>
                  <a:lnTo>
                    <a:pt x="48900" y="295309"/>
                  </a:lnTo>
                  <a:lnTo>
                    <a:pt x="52901" y="284679"/>
                  </a:lnTo>
                  <a:lnTo>
                    <a:pt x="57873" y="274392"/>
                  </a:lnTo>
                  <a:lnTo>
                    <a:pt x="63957" y="265076"/>
                  </a:lnTo>
                  <a:lnTo>
                    <a:pt x="71122" y="257004"/>
                  </a:lnTo>
                  <a:lnTo>
                    <a:pt x="79203" y="250599"/>
                  </a:lnTo>
                  <a:lnTo>
                    <a:pt x="87998" y="246576"/>
                  </a:lnTo>
                  <a:lnTo>
                    <a:pt x="97315" y="245106"/>
                  </a:lnTo>
                  <a:lnTo>
                    <a:pt x="106841" y="246221"/>
                  </a:lnTo>
                  <a:lnTo>
                    <a:pt x="116155" y="250077"/>
                  </a:lnTo>
                  <a:lnTo>
                    <a:pt x="125043" y="256484"/>
                  </a:lnTo>
                  <a:lnTo>
                    <a:pt x="133314" y="265003"/>
                  </a:lnTo>
                  <a:lnTo>
                    <a:pt x="140724" y="275146"/>
                  </a:lnTo>
                  <a:lnTo>
                    <a:pt x="147227" y="286476"/>
                  </a:lnTo>
                  <a:lnTo>
                    <a:pt x="152933" y="298485"/>
                  </a:lnTo>
                  <a:lnTo>
                    <a:pt x="158009" y="310612"/>
                  </a:lnTo>
                  <a:lnTo>
                    <a:pt x="162608" y="322546"/>
                  </a:lnTo>
                  <a:lnTo>
                    <a:pt x="166698" y="334355"/>
                  </a:lnTo>
                  <a:lnTo>
                    <a:pt x="170074" y="346358"/>
                  </a:lnTo>
                  <a:lnTo>
                    <a:pt x="172694" y="358701"/>
                  </a:lnTo>
                  <a:lnTo>
                    <a:pt x="175148" y="370230"/>
                  </a:lnTo>
                  <a:lnTo>
                    <a:pt x="178413" y="377478"/>
                  </a:lnTo>
                  <a:lnTo>
                    <a:pt x="182343" y="378626"/>
                  </a:lnTo>
                  <a:lnTo>
                    <a:pt x="186184" y="375541"/>
                  </a:lnTo>
                  <a:lnTo>
                    <a:pt x="189985" y="369818"/>
                  </a:lnTo>
                  <a:lnTo>
                    <a:pt x="194141" y="362423"/>
                  </a:lnTo>
                  <a:lnTo>
                    <a:pt x="198865" y="353964"/>
                  </a:lnTo>
                  <a:lnTo>
                    <a:pt x="204489" y="345308"/>
                  </a:lnTo>
                  <a:lnTo>
                    <a:pt x="211541" y="337620"/>
                  </a:lnTo>
                  <a:lnTo>
                    <a:pt x="220169" y="331440"/>
                  </a:lnTo>
                  <a:lnTo>
                    <a:pt x="230045" y="326609"/>
                  </a:lnTo>
                  <a:lnTo>
                    <a:pt x="240583" y="322583"/>
                  </a:lnTo>
                  <a:lnTo>
                    <a:pt x="251375" y="318948"/>
                  </a:lnTo>
                  <a:lnTo>
                    <a:pt x="262381" y="315637"/>
                  </a:lnTo>
                  <a:lnTo>
                    <a:pt x="273828" y="312851"/>
                  </a:lnTo>
                  <a:lnTo>
                    <a:pt x="285814" y="310664"/>
                  </a:lnTo>
                  <a:lnTo>
                    <a:pt x="297981" y="308701"/>
                  </a:lnTo>
                  <a:lnTo>
                    <a:pt x="309624" y="306243"/>
                  </a:lnTo>
                  <a:lnTo>
                    <a:pt x="320373" y="302911"/>
                  </a:lnTo>
                  <a:lnTo>
                    <a:pt x="329879" y="298350"/>
                  </a:lnTo>
                  <a:lnTo>
                    <a:pt x="337660" y="292074"/>
                  </a:lnTo>
                  <a:lnTo>
                    <a:pt x="343620" y="283999"/>
                  </a:lnTo>
                  <a:lnTo>
                    <a:pt x="347656" y="274506"/>
                  </a:lnTo>
                  <a:lnTo>
                    <a:pt x="349482" y="264233"/>
                  </a:lnTo>
                  <a:lnTo>
                    <a:pt x="349152" y="253630"/>
                  </a:lnTo>
                  <a:lnTo>
                    <a:pt x="346832" y="243091"/>
                  </a:lnTo>
                  <a:lnTo>
                    <a:pt x="342617" y="233023"/>
                  </a:lnTo>
                  <a:lnTo>
                    <a:pt x="336748" y="223603"/>
                  </a:lnTo>
                  <a:lnTo>
                    <a:pt x="329556" y="215297"/>
                  </a:lnTo>
                  <a:lnTo>
                    <a:pt x="321367" y="208921"/>
                  </a:lnTo>
                  <a:lnTo>
                    <a:pt x="312455" y="204749"/>
                  </a:lnTo>
                  <a:lnTo>
                    <a:pt x="303033" y="202744"/>
                  </a:lnTo>
                  <a:lnTo>
                    <a:pt x="293255" y="202828"/>
                  </a:lnTo>
                  <a:lnTo>
                    <a:pt x="283239" y="204734"/>
                  </a:lnTo>
                  <a:lnTo>
                    <a:pt x="273225" y="208095"/>
                  </a:lnTo>
                  <a:lnTo>
                    <a:pt x="263574" y="212551"/>
                  </a:lnTo>
                  <a:lnTo>
                    <a:pt x="254453" y="217809"/>
                  </a:lnTo>
                  <a:lnTo>
                    <a:pt x="245853" y="223963"/>
                  </a:lnTo>
                  <a:lnTo>
                    <a:pt x="237690" y="231456"/>
                  </a:lnTo>
                  <a:lnTo>
                    <a:pt x="229872" y="240426"/>
                  </a:lnTo>
                  <a:lnTo>
                    <a:pt x="222638" y="250723"/>
                  </a:lnTo>
                  <a:lnTo>
                    <a:pt x="216531" y="262084"/>
                  </a:lnTo>
                  <a:lnTo>
                    <a:pt x="211757" y="274246"/>
                  </a:lnTo>
                  <a:lnTo>
                    <a:pt x="208212" y="286989"/>
                  </a:lnTo>
                  <a:lnTo>
                    <a:pt x="205667" y="300142"/>
                  </a:lnTo>
                  <a:lnTo>
                    <a:pt x="203884" y="313574"/>
                  </a:lnTo>
                  <a:lnTo>
                    <a:pt x="202821" y="327033"/>
                  </a:lnTo>
                  <a:lnTo>
                    <a:pt x="202623" y="340150"/>
                  </a:lnTo>
                  <a:lnTo>
                    <a:pt x="203311" y="352746"/>
                  </a:lnTo>
                  <a:lnTo>
                    <a:pt x="205093" y="364663"/>
                  </a:lnTo>
                  <a:lnTo>
                    <a:pt x="208425" y="375674"/>
                  </a:lnTo>
                  <a:lnTo>
                    <a:pt x="213411" y="385734"/>
                  </a:lnTo>
                  <a:lnTo>
                    <a:pt x="219863" y="394473"/>
                  </a:lnTo>
                  <a:lnTo>
                    <a:pt x="227482" y="401140"/>
                  </a:lnTo>
                  <a:lnTo>
                    <a:pt x="235970" y="405507"/>
                  </a:lnTo>
                  <a:lnTo>
                    <a:pt x="244922" y="407643"/>
                  </a:lnTo>
                  <a:lnTo>
                    <a:pt x="253843" y="407648"/>
                  </a:lnTo>
                  <a:lnTo>
                    <a:pt x="262468" y="405800"/>
                  </a:lnTo>
                  <a:lnTo>
                    <a:pt x="270732" y="402479"/>
                  </a:lnTo>
                  <a:lnTo>
                    <a:pt x="278668" y="398049"/>
                  </a:lnTo>
                  <a:lnTo>
                    <a:pt x="286342" y="392817"/>
                  </a:lnTo>
                  <a:lnTo>
                    <a:pt x="293819" y="387021"/>
                  </a:lnTo>
                  <a:lnTo>
                    <a:pt x="301154" y="380831"/>
                  </a:lnTo>
                  <a:lnTo>
                    <a:pt x="308380" y="374378"/>
                  </a:lnTo>
                  <a:lnTo>
                    <a:pt x="315224" y="367856"/>
                  </a:lnTo>
                  <a:lnTo>
                    <a:pt x="321789" y="360800"/>
                  </a:lnTo>
                  <a:lnTo>
                    <a:pt x="328652" y="351473"/>
                  </a:lnTo>
                  <a:lnTo>
                    <a:pt x="336912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807545" y="2039830"/>
              <a:ext cx="157929" cy="220351"/>
            </a:xfrm>
            <a:custGeom>
              <a:avLst/>
              <a:gdLst/>
              <a:ahLst/>
              <a:cxnLst/>
              <a:rect l="0" t="0" r="0" b="0"/>
              <a:pathLst>
                <a:path w="157929" h="220351">
                  <a:moveTo>
                    <a:pt x="0" y="115814"/>
                  </a:moveTo>
                  <a:lnTo>
                    <a:pt x="67" y="127482"/>
                  </a:lnTo>
                  <a:lnTo>
                    <a:pt x="707" y="137970"/>
                  </a:lnTo>
                  <a:lnTo>
                    <a:pt x="2004" y="148272"/>
                  </a:lnTo>
                  <a:lnTo>
                    <a:pt x="3864" y="158573"/>
                  </a:lnTo>
                  <a:lnTo>
                    <a:pt x="6180" y="168917"/>
                  </a:lnTo>
                  <a:lnTo>
                    <a:pt x="8847" y="179307"/>
                  </a:lnTo>
                  <a:lnTo>
                    <a:pt x="11771" y="189735"/>
                  </a:lnTo>
                  <a:lnTo>
                    <a:pt x="14878" y="200193"/>
                  </a:lnTo>
                  <a:lnTo>
                    <a:pt x="18088" y="210599"/>
                  </a:lnTo>
                  <a:lnTo>
                    <a:pt x="20489" y="218359"/>
                  </a:lnTo>
                  <a:lnTo>
                    <a:pt x="21014" y="220350"/>
                  </a:lnTo>
                  <a:lnTo>
                    <a:pt x="20065" y="217749"/>
                  </a:lnTo>
                  <a:lnTo>
                    <a:pt x="18338" y="212027"/>
                  </a:lnTo>
                  <a:lnTo>
                    <a:pt x="16496" y="203996"/>
                  </a:lnTo>
                  <a:lnTo>
                    <a:pt x="14893" y="194221"/>
                  </a:lnTo>
                  <a:lnTo>
                    <a:pt x="13630" y="183159"/>
                  </a:lnTo>
                  <a:lnTo>
                    <a:pt x="12692" y="171173"/>
                  </a:lnTo>
                  <a:lnTo>
                    <a:pt x="12027" y="158536"/>
                  </a:lnTo>
                  <a:lnTo>
                    <a:pt x="11899" y="145449"/>
                  </a:lnTo>
                  <a:lnTo>
                    <a:pt x="12869" y="132053"/>
                  </a:lnTo>
                  <a:lnTo>
                    <a:pt x="15151" y="118452"/>
                  </a:lnTo>
                  <a:lnTo>
                    <a:pt x="18650" y="104877"/>
                  </a:lnTo>
                  <a:lnTo>
                    <a:pt x="23140" y="91681"/>
                  </a:lnTo>
                  <a:lnTo>
                    <a:pt x="28388" y="79036"/>
                  </a:lnTo>
                  <a:lnTo>
                    <a:pt x="34351" y="67256"/>
                  </a:lnTo>
                  <a:lnTo>
                    <a:pt x="41177" y="56869"/>
                  </a:lnTo>
                  <a:lnTo>
                    <a:pt x="48878" y="48032"/>
                  </a:lnTo>
                  <a:lnTo>
                    <a:pt x="57336" y="40590"/>
                  </a:lnTo>
                  <a:lnTo>
                    <a:pt x="66391" y="34266"/>
                  </a:lnTo>
                  <a:lnTo>
                    <a:pt x="75896" y="28786"/>
                  </a:lnTo>
                  <a:lnTo>
                    <a:pt x="85889" y="23916"/>
                  </a:lnTo>
                  <a:lnTo>
                    <a:pt x="96582" y="19476"/>
                  </a:lnTo>
                  <a:lnTo>
                    <a:pt x="108018" y="15339"/>
                  </a:lnTo>
                  <a:lnTo>
                    <a:pt x="119504" y="11563"/>
                  </a:lnTo>
                  <a:lnTo>
                    <a:pt x="130832" y="8004"/>
                  </a:lnTo>
                  <a:lnTo>
                    <a:pt x="142998" y="4347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158825" y="2051830"/>
              <a:ext cx="227789" cy="208266"/>
            </a:xfrm>
            <a:custGeom>
              <a:avLst/>
              <a:gdLst/>
              <a:ahLst/>
              <a:cxnLst/>
              <a:rect l="0" t="0" r="0" b="0"/>
              <a:pathLst>
                <a:path w="227789" h="208266">
                  <a:moveTo>
                    <a:pt x="143560" y="82757"/>
                  </a:moveTo>
                  <a:lnTo>
                    <a:pt x="140626" y="73955"/>
                  </a:lnTo>
                  <a:lnTo>
                    <a:pt x="137843" y="65609"/>
                  </a:lnTo>
                  <a:lnTo>
                    <a:pt x="134939" y="56914"/>
                  </a:lnTo>
                  <a:lnTo>
                    <a:pt x="131726" y="47967"/>
                  </a:lnTo>
                  <a:lnTo>
                    <a:pt x="127913" y="39120"/>
                  </a:lnTo>
                  <a:lnTo>
                    <a:pt x="123391" y="30586"/>
                  </a:lnTo>
                  <a:lnTo>
                    <a:pt x="118055" y="22570"/>
                  </a:lnTo>
                  <a:lnTo>
                    <a:pt x="111719" y="15341"/>
                  </a:lnTo>
                  <a:lnTo>
                    <a:pt x="104380" y="8977"/>
                  </a:lnTo>
                  <a:lnTo>
                    <a:pt x="96182" y="3876"/>
                  </a:lnTo>
                  <a:lnTo>
                    <a:pt x="87309" y="804"/>
                  </a:lnTo>
                  <a:lnTo>
                    <a:pt x="77938" y="0"/>
                  </a:lnTo>
                  <a:lnTo>
                    <a:pt x="68377" y="1240"/>
                  </a:lnTo>
                  <a:lnTo>
                    <a:pt x="59038" y="4123"/>
                  </a:lnTo>
                  <a:lnTo>
                    <a:pt x="50135" y="8248"/>
                  </a:lnTo>
                  <a:lnTo>
                    <a:pt x="41852" y="13439"/>
                  </a:lnTo>
                  <a:lnTo>
                    <a:pt x="34435" y="19738"/>
                  </a:lnTo>
                  <a:lnTo>
                    <a:pt x="27928" y="27086"/>
                  </a:lnTo>
                  <a:lnTo>
                    <a:pt x="22218" y="35475"/>
                  </a:lnTo>
                  <a:lnTo>
                    <a:pt x="17141" y="45017"/>
                  </a:lnTo>
                  <a:lnTo>
                    <a:pt x="12540" y="55661"/>
                  </a:lnTo>
                  <a:lnTo>
                    <a:pt x="8449" y="67234"/>
                  </a:lnTo>
                  <a:lnTo>
                    <a:pt x="5072" y="79527"/>
                  </a:lnTo>
                  <a:lnTo>
                    <a:pt x="2470" y="92351"/>
                  </a:lnTo>
                  <a:lnTo>
                    <a:pt x="723" y="105555"/>
                  </a:lnTo>
                  <a:lnTo>
                    <a:pt x="0" y="119024"/>
                  </a:lnTo>
                  <a:lnTo>
                    <a:pt x="298" y="132673"/>
                  </a:lnTo>
                  <a:lnTo>
                    <a:pt x="1633" y="146278"/>
                  </a:lnTo>
                  <a:lnTo>
                    <a:pt x="4125" y="159493"/>
                  </a:lnTo>
                  <a:lnTo>
                    <a:pt x="7736" y="172147"/>
                  </a:lnTo>
                  <a:lnTo>
                    <a:pt x="12618" y="183763"/>
                  </a:lnTo>
                  <a:lnTo>
                    <a:pt x="19176" y="193507"/>
                  </a:lnTo>
                  <a:lnTo>
                    <a:pt x="27470" y="201080"/>
                  </a:lnTo>
                  <a:lnTo>
                    <a:pt x="36954" y="206182"/>
                  </a:lnTo>
                  <a:lnTo>
                    <a:pt x="46697" y="208265"/>
                  </a:lnTo>
                  <a:lnTo>
                    <a:pt x="56129" y="207331"/>
                  </a:lnTo>
                  <a:lnTo>
                    <a:pt x="64899" y="203807"/>
                  </a:lnTo>
                  <a:lnTo>
                    <a:pt x="72710" y="198253"/>
                  </a:lnTo>
                  <a:lnTo>
                    <a:pt x="79514" y="191193"/>
                  </a:lnTo>
                  <a:lnTo>
                    <a:pt x="85438" y="183051"/>
                  </a:lnTo>
                  <a:lnTo>
                    <a:pt x="90667" y="174150"/>
                  </a:lnTo>
                  <a:lnTo>
                    <a:pt x="95377" y="164725"/>
                  </a:lnTo>
                  <a:lnTo>
                    <a:pt x="99714" y="154941"/>
                  </a:lnTo>
                  <a:lnTo>
                    <a:pt x="103788" y="144913"/>
                  </a:lnTo>
                  <a:lnTo>
                    <a:pt x="107675" y="134716"/>
                  </a:lnTo>
                  <a:lnTo>
                    <a:pt x="111270" y="124240"/>
                  </a:lnTo>
                  <a:lnTo>
                    <a:pt x="114306" y="113214"/>
                  </a:lnTo>
                  <a:lnTo>
                    <a:pt x="116687" y="101630"/>
                  </a:lnTo>
                  <a:lnTo>
                    <a:pt x="118763" y="92955"/>
                  </a:lnTo>
                  <a:lnTo>
                    <a:pt x="120943" y="91139"/>
                  </a:lnTo>
                  <a:lnTo>
                    <a:pt x="123200" y="94319"/>
                  </a:lnTo>
                  <a:lnTo>
                    <a:pt x="125785" y="100461"/>
                  </a:lnTo>
                  <a:lnTo>
                    <a:pt x="129063" y="108333"/>
                  </a:lnTo>
                  <a:lnTo>
                    <a:pt x="133166" y="117214"/>
                  </a:lnTo>
                  <a:lnTo>
                    <a:pt x="138192" y="126372"/>
                  </a:lnTo>
                  <a:lnTo>
                    <a:pt x="144306" y="134953"/>
                  </a:lnTo>
                  <a:lnTo>
                    <a:pt x="151483" y="142544"/>
                  </a:lnTo>
                  <a:lnTo>
                    <a:pt x="159401" y="148633"/>
                  </a:lnTo>
                  <a:lnTo>
                    <a:pt x="167552" y="152447"/>
                  </a:lnTo>
                  <a:lnTo>
                    <a:pt x="175624" y="153783"/>
                  </a:lnTo>
                  <a:lnTo>
                    <a:pt x="183499" y="152749"/>
                  </a:lnTo>
                  <a:lnTo>
                    <a:pt x="191166" y="149481"/>
                  </a:lnTo>
                  <a:lnTo>
                    <a:pt x="198647" y="144287"/>
                  </a:lnTo>
                  <a:lnTo>
                    <a:pt x="205679" y="137450"/>
                  </a:lnTo>
                  <a:lnTo>
                    <a:pt x="212397" y="128154"/>
                  </a:lnTo>
                  <a:lnTo>
                    <a:pt x="219392" y="112235"/>
                  </a:lnTo>
                  <a:lnTo>
                    <a:pt x="227788" y="82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346169" y="2032456"/>
              <a:ext cx="145730" cy="186360"/>
            </a:xfrm>
            <a:custGeom>
              <a:avLst/>
              <a:gdLst/>
              <a:ahLst/>
              <a:cxnLst/>
              <a:rect l="0" t="0" r="0" b="0"/>
              <a:pathLst>
                <a:path w="145730" h="186360">
                  <a:moveTo>
                    <a:pt x="8858" y="49488"/>
                  </a:moveTo>
                  <a:lnTo>
                    <a:pt x="6058" y="58357"/>
                  </a:lnTo>
                  <a:lnTo>
                    <a:pt x="4556" y="67344"/>
                  </a:lnTo>
                  <a:lnTo>
                    <a:pt x="4246" y="77339"/>
                  </a:lnTo>
                  <a:lnTo>
                    <a:pt x="4752" y="88319"/>
                  </a:lnTo>
                  <a:lnTo>
                    <a:pt x="5571" y="100131"/>
                  </a:lnTo>
                  <a:lnTo>
                    <a:pt x="6392" y="112585"/>
                  </a:lnTo>
                  <a:lnTo>
                    <a:pt x="7248" y="125349"/>
                  </a:lnTo>
                  <a:lnTo>
                    <a:pt x="8423" y="137982"/>
                  </a:lnTo>
                  <a:lnTo>
                    <a:pt x="10038" y="150232"/>
                  </a:lnTo>
                  <a:lnTo>
                    <a:pt x="11217" y="161358"/>
                  </a:lnTo>
                  <a:lnTo>
                    <a:pt x="10327" y="168590"/>
                  </a:lnTo>
                  <a:lnTo>
                    <a:pt x="7718" y="169556"/>
                  </a:lnTo>
                  <a:lnTo>
                    <a:pt x="5106" y="165119"/>
                  </a:lnTo>
                  <a:lnTo>
                    <a:pt x="3058" y="156834"/>
                  </a:lnTo>
                  <a:lnTo>
                    <a:pt x="1576" y="146164"/>
                  </a:lnTo>
                  <a:lnTo>
                    <a:pt x="542" y="134105"/>
                  </a:lnTo>
                  <a:lnTo>
                    <a:pt x="0" y="121247"/>
                  </a:lnTo>
                  <a:lnTo>
                    <a:pt x="161" y="107925"/>
                  </a:lnTo>
                  <a:lnTo>
                    <a:pt x="1084" y="94334"/>
                  </a:lnTo>
                  <a:lnTo>
                    <a:pt x="2687" y="80746"/>
                  </a:lnTo>
                  <a:lnTo>
                    <a:pt x="4834" y="67533"/>
                  </a:lnTo>
                  <a:lnTo>
                    <a:pt x="7394" y="54866"/>
                  </a:lnTo>
                  <a:lnTo>
                    <a:pt x="10418" y="42901"/>
                  </a:lnTo>
                  <a:lnTo>
                    <a:pt x="14125" y="31855"/>
                  </a:lnTo>
                  <a:lnTo>
                    <a:pt x="18592" y="21772"/>
                  </a:lnTo>
                  <a:lnTo>
                    <a:pt x="24066" y="13017"/>
                  </a:lnTo>
                  <a:lnTo>
                    <a:pt x="31030" y="6338"/>
                  </a:lnTo>
                  <a:lnTo>
                    <a:pt x="39600" y="1969"/>
                  </a:lnTo>
                  <a:lnTo>
                    <a:pt x="49270" y="0"/>
                  </a:lnTo>
                  <a:lnTo>
                    <a:pt x="59139" y="641"/>
                  </a:lnTo>
                  <a:lnTo>
                    <a:pt x="68660" y="3740"/>
                  </a:lnTo>
                  <a:lnTo>
                    <a:pt x="77660" y="8886"/>
                  </a:lnTo>
                  <a:lnTo>
                    <a:pt x="86157" y="15611"/>
                  </a:lnTo>
                  <a:lnTo>
                    <a:pt x="94235" y="23502"/>
                  </a:lnTo>
                  <a:lnTo>
                    <a:pt x="101829" y="32390"/>
                  </a:lnTo>
                  <a:lnTo>
                    <a:pt x="108717" y="42331"/>
                  </a:lnTo>
                  <a:lnTo>
                    <a:pt x="114833" y="53277"/>
                  </a:lnTo>
                  <a:lnTo>
                    <a:pt x="120094" y="65067"/>
                  </a:lnTo>
                  <a:lnTo>
                    <a:pt x="124331" y="77513"/>
                  </a:lnTo>
                  <a:lnTo>
                    <a:pt x="127555" y="90443"/>
                  </a:lnTo>
                  <a:lnTo>
                    <a:pt x="130077" y="103720"/>
                  </a:lnTo>
                  <a:lnTo>
                    <a:pt x="132393" y="117239"/>
                  </a:lnTo>
                  <a:lnTo>
                    <a:pt x="134803" y="130907"/>
                  </a:lnTo>
                  <a:lnTo>
                    <a:pt x="137266" y="144065"/>
                  </a:lnTo>
                  <a:lnTo>
                    <a:pt x="139726" y="156779"/>
                  </a:lnTo>
                  <a:lnTo>
                    <a:pt x="142405" y="170165"/>
                  </a:lnTo>
                  <a:lnTo>
                    <a:pt x="145729" y="1863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514586" y="1804051"/>
              <a:ext cx="124712" cy="450666"/>
            </a:xfrm>
            <a:custGeom>
              <a:avLst/>
              <a:gdLst/>
              <a:ahLst/>
              <a:cxnLst/>
              <a:rect l="0" t="0" r="0" b="0"/>
              <a:pathLst>
                <a:path w="124712" h="450666">
                  <a:moveTo>
                    <a:pt x="103653" y="341064"/>
                  </a:moveTo>
                  <a:lnTo>
                    <a:pt x="100720" y="326462"/>
                  </a:lnTo>
                  <a:lnTo>
                    <a:pt x="97938" y="313191"/>
                  </a:lnTo>
                  <a:lnTo>
                    <a:pt x="95029" y="299999"/>
                  </a:lnTo>
                  <a:lnTo>
                    <a:pt x="91643" y="287003"/>
                  </a:lnTo>
                  <a:lnTo>
                    <a:pt x="87181" y="274791"/>
                  </a:lnTo>
                  <a:lnTo>
                    <a:pt x="81411" y="263662"/>
                  </a:lnTo>
                  <a:lnTo>
                    <a:pt x="74422" y="254238"/>
                  </a:lnTo>
                  <a:lnTo>
                    <a:pt x="66437" y="247576"/>
                  </a:lnTo>
                  <a:lnTo>
                    <a:pt x="57706" y="243996"/>
                  </a:lnTo>
                  <a:lnTo>
                    <a:pt x="48760" y="243358"/>
                  </a:lnTo>
                  <a:lnTo>
                    <a:pt x="40375" y="245423"/>
                  </a:lnTo>
                  <a:lnTo>
                    <a:pt x="32929" y="249771"/>
                  </a:lnTo>
                  <a:lnTo>
                    <a:pt x="26440" y="255905"/>
                  </a:lnTo>
                  <a:lnTo>
                    <a:pt x="20767" y="263368"/>
                  </a:lnTo>
                  <a:lnTo>
                    <a:pt x="15731" y="271789"/>
                  </a:lnTo>
                  <a:lnTo>
                    <a:pt x="11330" y="281050"/>
                  </a:lnTo>
                  <a:lnTo>
                    <a:pt x="7738" y="291249"/>
                  </a:lnTo>
                  <a:lnTo>
                    <a:pt x="4984" y="302372"/>
                  </a:lnTo>
                  <a:lnTo>
                    <a:pt x="2962" y="314282"/>
                  </a:lnTo>
                  <a:lnTo>
                    <a:pt x="1522" y="326810"/>
                  </a:lnTo>
                  <a:lnTo>
                    <a:pt x="520" y="339794"/>
                  </a:lnTo>
                  <a:lnTo>
                    <a:pt x="0" y="353108"/>
                  </a:lnTo>
                  <a:lnTo>
                    <a:pt x="174" y="366652"/>
                  </a:lnTo>
                  <a:lnTo>
                    <a:pt x="1111" y="380350"/>
                  </a:lnTo>
                  <a:lnTo>
                    <a:pt x="2892" y="393989"/>
                  </a:lnTo>
                  <a:lnTo>
                    <a:pt x="5691" y="407227"/>
                  </a:lnTo>
                  <a:lnTo>
                    <a:pt x="9507" y="419891"/>
                  </a:lnTo>
                  <a:lnTo>
                    <a:pt x="14358" y="431344"/>
                  </a:lnTo>
                  <a:lnTo>
                    <a:pt x="20363" y="440446"/>
                  </a:lnTo>
                  <a:lnTo>
                    <a:pt x="27473" y="446776"/>
                  </a:lnTo>
                  <a:lnTo>
                    <a:pt x="35347" y="450228"/>
                  </a:lnTo>
                  <a:lnTo>
                    <a:pt x="43471" y="450665"/>
                  </a:lnTo>
                  <a:lnTo>
                    <a:pt x="51525" y="448325"/>
                  </a:lnTo>
                  <a:lnTo>
                    <a:pt x="59388" y="443536"/>
                  </a:lnTo>
                  <a:lnTo>
                    <a:pt x="67048" y="436526"/>
                  </a:lnTo>
                  <a:lnTo>
                    <a:pt x="74528" y="427635"/>
                  </a:lnTo>
                  <a:lnTo>
                    <a:pt x="81704" y="417263"/>
                  </a:lnTo>
                  <a:lnTo>
                    <a:pt x="88304" y="405786"/>
                  </a:lnTo>
                  <a:lnTo>
                    <a:pt x="94222" y="393501"/>
                  </a:lnTo>
                  <a:lnTo>
                    <a:pt x="99350" y="380150"/>
                  </a:lnTo>
                  <a:lnTo>
                    <a:pt x="103497" y="364985"/>
                  </a:lnTo>
                  <a:lnTo>
                    <a:pt x="106660" y="347758"/>
                  </a:lnTo>
                  <a:lnTo>
                    <a:pt x="109141" y="329307"/>
                  </a:lnTo>
                  <a:lnTo>
                    <a:pt x="111430" y="311222"/>
                  </a:lnTo>
                  <a:lnTo>
                    <a:pt x="113818" y="294396"/>
                  </a:lnTo>
                  <a:lnTo>
                    <a:pt x="116085" y="279017"/>
                  </a:lnTo>
                  <a:lnTo>
                    <a:pt x="117622" y="264927"/>
                  </a:lnTo>
                  <a:lnTo>
                    <a:pt x="118140" y="251856"/>
                  </a:lnTo>
                  <a:lnTo>
                    <a:pt x="117825" y="239382"/>
                  </a:lnTo>
                  <a:lnTo>
                    <a:pt x="117151" y="226984"/>
                  </a:lnTo>
                  <a:lnTo>
                    <a:pt x="116437" y="214359"/>
                  </a:lnTo>
                  <a:lnTo>
                    <a:pt x="115823" y="201094"/>
                  </a:lnTo>
                  <a:lnTo>
                    <a:pt x="115344" y="186590"/>
                  </a:lnTo>
                  <a:lnTo>
                    <a:pt x="114986" y="170656"/>
                  </a:lnTo>
                  <a:lnTo>
                    <a:pt x="114560" y="153904"/>
                  </a:lnTo>
                  <a:lnTo>
                    <a:pt x="113735" y="137508"/>
                  </a:lnTo>
                  <a:lnTo>
                    <a:pt x="112364" y="122107"/>
                  </a:lnTo>
                  <a:lnTo>
                    <a:pt x="110628" y="107497"/>
                  </a:lnTo>
                  <a:lnTo>
                    <a:pt x="108923" y="92934"/>
                  </a:lnTo>
                  <a:lnTo>
                    <a:pt x="107477" y="77955"/>
                  </a:lnTo>
                  <a:lnTo>
                    <a:pt x="106186" y="62589"/>
                  </a:lnTo>
                  <a:lnTo>
                    <a:pt x="104712" y="47179"/>
                  </a:lnTo>
                  <a:lnTo>
                    <a:pt x="102865" y="31980"/>
                  </a:lnTo>
                  <a:lnTo>
                    <a:pt x="100432" y="18046"/>
                  </a:lnTo>
                  <a:lnTo>
                    <a:pt x="96399" y="7304"/>
                  </a:lnTo>
                  <a:lnTo>
                    <a:pt x="90798" y="1123"/>
                  </a:lnTo>
                  <a:lnTo>
                    <a:pt x="85633" y="0"/>
                  </a:lnTo>
                  <a:lnTo>
                    <a:pt x="81600" y="3208"/>
                  </a:lnTo>
                  <a:lnTo>
                    <a:pt x="78652" y="10030"/>
                  </a:lnTo>
                  <a:lnTo>
                    <a:pt x="76569" y="20165"/>
                  </a:lnTo>
                  <a:lnTo>
                    <a:pt x="75127" y="33152"/>
                  </a:lnTo>
                  <a:lnTo>
                    <a:pt x="74308" y="47923"/>
                  </a:lnTo>
                  <a:lnTo>
                    <a:pt x="74282" y="62990"/>
                  </a:lnTo>
                  <a:lnTo>
                    <a:pt x="75079" y="77507"/>
                  </a:lnTo>
                  <a:lnTo>
                    <a:pt x="76597" y="91693"/>
                  </a:lnTo>
                  <a:lnTo>
                    <a:pt x="78687" y="106507"/>
                  </a:lnTo>
                  <a:lnTo>
                    <a:pt x="81200" y="122478"/>
                  </a:lnTo>
                  <a:lnTo>
                    <a:pt x="83852" y="139666"/>
                  </a:lnTo>
                  <a:lnTo>
                    <a:pt x="86246" y="157902"/>
                  </a:lnTo>
                  <a:lnTo>
                    <a:pt x="88191" y="176945"/>
                  </a:lnTo>
                  <a:lnTo>
                    <a:pt x="89834" y="196091"/>
                  </a:lnTo>
                  <a:lnTo>
                    <a:pt x="91551" y="214245"/>
                  </a:lnTo>
                  <a:lnTo>
                    <a:pt x="93561" y="230899"/>
                  </a:lnTo>
                  <a:lnTo>
                    <a:pt x="95913" y="246383"/>
                  </a:lnTo>
                  <a:lnTo>
                    <a:pt x="98571" y="261548"/>
                  </a:lnTo>
                  <a:lnTo>
                    <a:pt x="101474" y="276934"/>
                  </a:lnTo>
                  <a:lnTo>
                    <a:pt x="104559" y="292407"/>
                  </a:lnTo>
                  <a:lnTo>
                    <a:pt x="107776" y="307357"/>
                  </a:lnTo>
                  <a:lnTo>
                    <a:pt x="111082" y="321448"/>
                  </a:lnTo>
                  <a:lnTo>
                    <a:pt x="114295" y="334406"/>
                  </a:lnTo>
                  <a:lnTo>
                    <a:pt x="117413" y="347245"/>
                  </a:lnTo>
                  <a:lnTo>
                    <a:pt x="120710" y="362205"/>
                  </a:lnTo>
                  <a:lnTo>
                    <a:pt x="124711" y="3831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030391" y="1788742"/>
              <a:ext cx="209031" cy="410754"/>
            </a:xfrm>
            <a:custGeom>
              <a:avLst/>
              <a:gdLst/>
              <a:ahLst/>
              <a:cxnLst/>
              <a:rect l="0" t="0" r="0" b="0"/>
              <a:pathLst>
                <a:path w="209031" h="410754">
                  <a:moveTo>
                    <a:pt x="166916" y="93161"/>
                  </a:moveTo>
                  <a:lnTo>
                    <a:pt x="163982" y="81493"/>
                  </a:lnTo>
                  <a:lnTo>
                    <a:pt x="161200" y="71004"/>
                  </a:lnTo>
                  <a:lnTo>
                    <a:pt x="158291" y="60707"/>
                  </a:lnTo>
                  <a:lnTo>
                    <a:pt x="154905" y="50578"/>
                  </a:lnTo>
                  <a:lnTo>
                    <a:pt x="150443" y="40883"/>
                  </a:lnTo>
                  <a:lnTo>
                    <a:pt x="144673" y="31751"/>
                  </a:lnTo>
                  <a:lnTo>
                    <a:pt x="137684" y="23321"/>
                  </a:lnTo>
                  <a:lnTo>
                    <a:pt x="129700" y="15808"/>
                  </a:lnTo>
                  <a:lnTo>
                    <a:pt x="120963" y="9251"/>
                  </a:lnTo>
                  <a:lnTo>
                    <a:pt x="111845" y="4018"/>
                  </a:lnTo>
                  <a:lnTo>
                    <a:pt x="102812" y="859"/>
                  </a:lnTo>
                  <a:lnTo>
                    <a:pt x="94112" y="0"/>
                  </a:lnTo>
                  <a:lnTo>
                    <a:pt x="85799" y="1373"/>
                  </a:lnTo>
                  <a:lnTo>
                    <a:pt x="77828" y="4877"/>
                  </a:lnTo>
                  <a:lnTo>
                    <a:pt x="70132" y="10239"/>
                  </a:lnTo>
                  <a:lnTo>
                    <a:pt x="62640" y="17243"/>
                  </a:lnTo>
                  <a:lnTo>
                    <a:pt x="55295" y="25831"/>
                  </a:lnTo>
                  <a:lnTo>
                    <a:pt x="48058" y="35824"/>
                  </a:lnTo>
                  <a:lnTo>
                    <a:pt x="41060" y="46956"/>
                  </a:lnTo>
                  <a:lnTo>
                    <a:pt x="34588" y="58951"/>
                  </a:lnTo>
                  <a:lnTo>
                    <a:pt x="28754" y="71571"/>
                  </a:lnTo>
                  <a:lnTo>
                    <a:pt x="23514" y="84467"/>
                  </a:lnTo>
                  <a:lnTo>
                    <a:pt x="18761" y="97198"/>
                  </a:lnTo>
                  <a:lnTo>
                    <a:pt x="14382" y="109547"/>
                  </a:lnTo>
                  <a:lnTo>
                    <a:pt x="10441" y="121805"/>
                  </a:lnTo>
                  <a:lnTo>
                    <a:pt x="7165" y="134642"/>
                  </a:lnTo>
                  <a:lnTo>
                    <a:pt x="4627" y="148395"/>
                  </a:lnTo>
                  <a:lnTo>
                    <a:pt x="2753" y="163076"/>
                  </a:lnTo>
                  <a:lnTo>
                    <a:pt x="1412" y="178542"/>
                  </a:lnTo>
                  <a:lnTo>
                    <a:pt x="477" y="194617"/>
                  </a:lnTo>
                  <a:lnTo>
                    <a:pt x="0" y="211142"/>
                  </a:lnTo>
                  <a:lnTo>
                    <a:pt x="205" y="227986"/>
                  </a:lnTo>
                  <a:lnTo>
                    <a:pt x="1157" y="245051"/>
                  </a:lnTo>
                  <a:lnTo>
                    <a:pt x="2779" y="262102"/>
                  </a:lnTo>
                  <a:lnTo>
                    <a:pt x="4939" y="278782"/>
                  </a:lnTo>
                  <a:lnTo>
                    <a:pt x="7507" y="294930"/>
                  </a:lnTo>
                  <a:lnTo>
                    <a:pt x="10537" y="310553"/>
                  </a:lnTo>
                  <a:lnTo>
                    <a:pt x="14248" y="325739"/>
                  </a:lnTo>
                  <a:lnTo>
                    <a:pt x="18708" y="340577"/>
                  </a:lnTo>
                  <a:lnTo>
                    <a:pt x="23838" y="354831"/>
                  </a:lnTo>
                  <a:lnTo>
                    <a:pt x="29507" y="367957"/>
                  </a:lnTo>
                  <a:lnTo>
                    <a:pt x="35589" y="379742"/>
                  </a:lnTo>
                  <a:lnTo>
                    <a:pt x="42300" y="389961"/>
                  </a:lnTo>
                  <a:lnTo>
                    <a:pt x="50169" y="398229"/>
                  </a:lnTo>
                  <a:lnTo>
                    <a:pt x="59387" y="404519"/>
                  </a:lnTo>
                  <a:lnTo>
                    <a:pt x="69680" y="408778"/>
                  </a:lnTo>
                  <a:lnTo>
                    <a:pt x="80506" y="410753"/>
                  </a:lnTo>
                  <a:lnTo>
                    <a:pt x="91486" y="410524"/>
                  </a:lnTo>
                  <a:lnTo>
                    <a:pt x="102282" y="408271"/>
                  </a:lnTo>
                  <a:lnTo>
                    <a:pt x="112523" y="404102"/>
                  </a:lnTo>
                  <a:lnTo>
                    <a:pt x="122078" y="398268"/>
                  </a:lnTo>
                  <a:lnTo>
                    <a:pt x="131154" y="391269"/>
                  </a:lnTo>
                  <a:lnTo>
                    <a:pt x="140176" y="383741"/>
                  </a:lnTo>
                  <a:lnTo>
                    <a:pt x="149396" y="376092"/>
                  </a:lnTo>
                  <a:lnTo>
                    <a:pt x="158726" y="368500"/>
                  </a:lnTo>
                  <a:lnTo>
                    <a:pt x="167845" y="361024"/>
                  </a:lnTo>
                  <a:lnTo>
                    <a:pt x="176564" y="353666"/>
                  </a:lnTo>
                  <a:lnTo>
                    <a:pt x="184565" y="346518"/>
                  </a:lnTo>
                  <a:lnTo>
                    <a:pt x="192105" y="338965"/>
                  </a:lnTo>
                  <a:lnTo>
                    <a:pt x="199845" y="329225"/>
                  </a:lnTo>
                  <a:lnTo>
                    <a:pt x="209030" y="3142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302592" y="1776618"/>
              <a:ext cx="52643" cy="421141"/>
            </a:xfrm>
            <a:custGeom>
              <a:avLst/>
              <a:gdLst/>
              <a:ahLst/>
              <a:cxnLst/>
              <a:rect l="0" t="0" r="0" b="0"/>
              <a:pathLst>
                <a:path w="52643" h="421141">
                  <a:moveTo>
                    <a:pt x="0" y="0"/>
                  </a:moveTo>
                  <a:lnTo>
                    <a:pt x="67" y="14736"/>
                  </a:lnTo>
                  <a:lnTo>
                    <a:pt x="707" y="29287"/>
                  </a:lnTo>
                  <a:lnTo>
                    <a:pt x="1999" y="45073"/>
                  </a:lnTo>
                  <a:lnTo>
                    <a:pt x="3686" y="61788"/>
                  </a:lnTo>
                  <a:lnTo>
                    <a:pt x="5354" y="78633"/>
                  </a:lnTo>
                  <a:lnTo>
                    <a:pt x="6772" y="95113"/>
                  </a:lnTo>
                  <a:lnTo>
                    <a:pt x="8043" y="111075"/>
                  </a:lnTo>
                  <a:lnTo>
                    <a:pt x="9501" y="126546"/>
                  </a:lnTo>
                  <a:lnTo>
                    <a:pt x="11334" y="141623"/>
                  </a:lnTo>
                  <a:lnTo>
                    <a:pt x="13565" y="156729"/>
                  </a:lnTo>
                  <a:lnTo>
                    <a:pt x="16141" y="172564"/>
                  </a:lnTo>
                  <a:lnTo>
                    <a:pt x="18985" y="189451"/>
                  </a:lnTo>
                  <a:lnTo>
                    <a:pt x="21860" y="207372"/>
                  </a:lnTo>
                  <a:lnTo>
                    <a:pt x="24404" y="226161"/>
                  </a:lnTo>
                  <a:lnTo>
                    <a:pt x="26448" y="245607"/>
                  </a:lnTo>
                  <a:lnTo>
                    <a:pt x="28158" y="265208"/>
                  </a:lnTo>
                  <a:lnTo>
                    <a:pt x="29920" y="284205"/>
                  </a:lnTo>
                  <a:lnTo>
                    <a:pt x="31961" y="302237"/>
                  </a:lnTo>
                  <a:lnTo>
                    <a:pt x="34333" y="319292"/>
                  </a:lnTo>
                  <a:lnTo>
                    <a:pt x="37005" y="335519"/>
                  </a:lnTo>
                  <a:lnTo>
                    <a:pt x="39912" y="351091"/>
                  </a:lnTo>
                  <a:lnTo>
                    <a:pt x="42841" y="365766"/>
                  </a:lnTo>
                  <a:lnTo>
                    <a:pt x="45731" y="380424"/>
                  </a:lnTo>
                  <a:lnTo>
                    <a:pt x="48835" y="397476"/>
                  </a:lnTo>
                  <a:lnTo>
                    <a:pt x="52642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434855" y="2018773"/>
              <a:ext cx="15137" cy="157929"/>
            </a:xfrm>
            <a:custGeom>
              <a:avLst/>
              <a:gdLst/>
              <a:ahLst/>
              <a:cxnLst/>
              <a:rect l="0" t="0" r="0" b="0"/>
              <a:pathLst>
                <a:path w="15137" h="157929">
                  <a:moveTo>
                    <a:pt x="4607" y="0"/>
                  </a:moveTo>
                  <a:lnTo>
                    <a:pt x="1808" y="8935"/>
                  </a:lnTo>
                  <a:lnTo>
                    <a:pt x="305" y="18563"/>
                  </a:lnTo>
                  <a:lnTo>
                    <a:pt x="0" y="29850"/>
                  </a:lnTo>
                  <a:lnTo>
                    <a:pt x="679" y="42517"/>
                  </a:lnTo>
                  <a:lnTo>
                    <a:pt x="2146" y="55997"/>
                  </a:lnTo>
                  <a:lnTo>
                    <a:pt x="4211" y="69864"/>
                  </a:lnTo>
                  <a:lnTo>
                    <a:pt x="6558" y="83863"/>
                  </a:lnTo>
                  <a:lnTo>
                    <a:pt x="8986" y="99520"/>
                  </a:lnTo>
                  <a:lnTo>
                    <a:pt x="11705" y="121558"/>
                  </a:lnTo>
                  <a:lnTo>
                    <a:pt x="15136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428934" y="19029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523690" y="1969891"/>
              <a:ext cx="263214" cy="196282"/>
            </a:xfrm>
            <a:custGeom>
              <a:avLst/>
              <a:gdLst/>
              <a:ahLst/>
              <a:cxnLst/>
              <a:rect l="0" t="0" r="0" b="0"/>
              <a:pathLst>
                <a:path w="263214" h="196282">
                  <a:moveTo>
                    <a:pt x="0" y="59411"/>
                  </a:moveTo>
                  <a:lnTo>
                    <a:pt x="2934" y="68279"/>
                  </a:lnTo>
                  <a:lnTo>
                    <a:pt x="5716" y="77266"/>
                  </a:lnTo>
                  <a:lnTo>
                    <a:pt x="8616" y="87256"/>
                  </a:lnTo>
                  <a:lnTo>
                    <a:pt x="11656" y="98064"/>
                  </a:lnTo>
                  <a:lnTo>
                    <a:pt x="14821" y="109227"/>
                  </a:lnTo>
                  <a:lnTo>
                    <a:pt x="18086" y="120437"/>
                  </a:lnTo>
                  <a:lnTo>
                    <a:pt x="21424" y="131722"/>
                  </a:lnTo>
                  <a:lnTo>
                    <a:pt x="24815" y="143355"/>
                  </a:lnTo>
                  <a:lnTo>
                    <a:pt x="28223" y="155396"/>
                  </a:lnTo>
                  <a:lnTo>
                    <a:pt x="30936" y="165082"/>
                  </a:lnTo>
                  <a:lnTo>
                    <a:pt x="32214" y="168262"/>
                  </a:lnTo>
                  <a:lnTo>
                    <a:pt x="32575" y="164971"/>
                  </a:lnTo>
                  <a:lnTo>
                    <a:pt x="32366" y="157059"/>
                  </a:lnTo>
                  <a:lnTo>
                    <a:pt x="31546" y="146387"/>
                  </a:lnTo>
                  <a:lnTo>
                    <a:pt x="30113" y="134196"/>
                  </a:lnTo>
                  <a:lnTo>
                    <a:pt x="28470" y="121349"/>
                  </a:lnTo>
                  <a:lnTo>
                    <a:pt x="27344" y="108533"/>
                  </a:lnTo>
                  <a:lnTo>
                    <a:pt x="27105" y="96078"/>
                  </a:lnTo>
                  <a:lnTo>
                    <a:pt x="27943" y="84060"/>
                  </a:lnTo>
                  <a:lnTo>
                    <a:pt x="30034" y="72435"/>
                  </a:lnTo>
                  <a:lnTo>
                    <a:pt x="33337" y="61147"/>
                  </a:lnTo>
                  <a:lnTo>
                    <a:pt x="37827" y="50936"/>
                  </a:lnTo>
                  <a:lnTo>
                    <a:pt x="43581" y="43272"/>
                  </a:lnTo>
                  <a:lnTo>
                    <a:pt x="50519" y="38757"/>
                  </a:lnTo>
                  <a:lnTo>
                    <a:pt x="58277" y="37354"/>
                  </a:lnTo>
                  <a:lnTo>
                    <a:pt x="66321" y="38839"/>
                  </a:lnTo>
                  <a:lnTo>
                    <a:pt x="74317" y="42764"/>
                  </a:lnTo>
                  <a:lnTo>
                    <a:pt x="81972" y="48600"/>
                  </a:lnTo>
                  <a:lnTo>
                    <a:pt x="88959" y="55854"/>
                  </a:lnTo>
                  <a:lnTo>
                    <a:pt x="95175" y="64129"/>
                  </a:lnTo>
                  <a:lnTo>
                    <a:pt x="100687" y="73119"/>
                  </a:lnTo>
                  <a:lnTo>
                    <a:pt x="105632" y="82604"/>
                  </a:lnTo>
                  <a:lnTo>
                    <a:pt x="110148" y="92429"/>
                  </a:lnTo>
                  <a:lnTo>
                    <a:pt x="114352" y="102484"/>
                  </a:lnTo>
                  <a:lnTo>
                    <a:pt x="118337" y="112695"/>
                  </a:lnTo>
                  <a:lnTo>
                    <a:pt x="122175" y="122939"/>
                  </a:lnTo>
                  <a:lnTo>
                    <a:pt x="126105" y="130690"/>
                  </a:lnTo>
                  <a:lnTo>
                    <a:pt x="129816" y="132631"/>
                  </a:lnTo>
                  <a:lnTo>
                    <a:pt x="132468" y="129421"/>
                  </a:lnTo>
                  <a:lnTo>
                    <a:pt x="134144" y="122562"/>
                  </a:lnTo>
                  <a:lnTo>
                    <a:pt x="135169" y="113095"/>
                  </a:lnTo>
                  <a:lnTo>
                    <a:pt x="135797" y="101543"/>
                  </a:lnTo>
                  <a:lnTo>
                    <a:pt x="136189" y="88335"/>
                  </a:lnTo>
                  <a:lnTo>
                    <a:pt x="136606" y="74192"/>
                  </a:lnTo>
                  <a:lnTo>
                    <a:pt x="137409" y="60067"/>
                  </a:lnTo>
                  <a:lnTo>
                    <a:pt x="138771" y="46494"/>
                  </a:lnTo>
                  <a:lnTo>
                    <a:pt x="141007" y="33938"/>
                  </a:lnTo>
                  <a:lnTo>
                    <a:pt x="144642" y="22954"/>
                  </a:lnTo>
                  <a:lnTo>
                    <a:pt x="149827" y="13693"/>
                  </a:lnTo>
                  <a:lnTo>
                    <a:pt x="156242" y="6457"/>
                  </a:lnTo>
                  <a:lnTo>
                    <a:pt x="163303" y="1861"/>
                  </a:lnTo>
                  <a:lnTo>
                    <a:pt x="170604" y="0"/>
                  </a:lnTo>
                  <a:lnTo>
                    <a:pt x="177944" y="849"/>
                  </a:lnTo>
                  <a:lnTo>
                    <a:pt x="185244" y="4526"/>
                  </a:lnTo>
                  <a:lnTo>
                    <a:pt x="192483" y="10808"/>
                  </a:lnTo>
                  <a:lnTo>
                    <a:pt x="199666" y="19074"/>
                  </a:lnTo>
                  <a:lnTo>
                    <a:pt x="206802" y="28514"/>
                  </a:lnTo>
                  <a:lnTo>
                    <a:pt x="213899" y="38559"/>
                  </a:lnTo>
                  <a:lnTo>
                    <a:pt x="220802" y="48891"/>
                  </a:lnTo>
                  <a:lnTo>
                    <a:pt x="227212" y="59353"/>
                  </a:lnTo>
                  <a:lnTo>
                    <a:pt x="233004" y="69874"/>
                  </a:lnTo>
                  <a:lnTo>
                    <a:pt x="238216" y="80583"/>
                  </a:lnTo>
                  <a:lnTo>
                    <a:pt x="242949" y="91773"/>
                  </a:lnTo>
                  <a:lnTo>
                    <a:pt x="247316" y="103567"/>
                  </a:lnTo>
                  <a:lnTo>
                    <a:pt x="251250" y="115931"/>
                  </a:lnTo>
                  <a:lnTo>
                    <a:pt x="254519" y="128764"/>
                  </a:lnTo>
                  <a:lnTo>
                    <a:pt x="257053" y="141936"/>
                  </a:lnTo>
                  <a:lnTo>
                    <a:pt x="258929" y="154744"/>
                  </a:lnTo>
                  <a:lnTo>
                    <a:pt x="260474" y="167176"/>
                  </a:lnTo>
                  <a:lnTo>
                    <a:pt x="261825" y="180324"/>
                  </a:lnTo>
                  <a:lnTo>
                    <a:pt x="263213" y="1962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831571" y="1948159"/>
              <a:ext cx="186960" cy="210341"/>
            </a:xfrm>
            <a:custGeom>
              <a:avLst/>
              <a:gdLst/>
              <a:ahLst/>
              <a:cxnLst/>
              <a:rect l="0" t="0" r="0" b="0"/>
              <a:pathLst>
                <a:path w="186960" h="210341">
                  <a:moveTo>
                    <a:pt x="60617" y="186428"/>
                  </a:moveTo>
                  <a:lnTo>
                    <a:pt x="66484" y="180426"/>
                  </a:lnTo>
                  <a:lnTo>
                    <a:pt x="72049" y="173581"/>
                  </a:lnTo>
                  <a:lnTo>
                    <a:pt x="77844" y="165194"/>
                  </a:lnTo>
                  <a:lnTo>
                    <a:pt x="83752" y="155566"/>
                  </a:lnTo>
                  <a:lnTo>
                    <a:pt x="89433" y="145252"/>
                  </a:lnTo>
                  <a:lnTo>
                    <a:pt x="94698" y="134635"/>
                  </a:lnTo>
                  <a:lnTo>
                    <a:pt x="99203" y="123591"/>
                  </a:lnTo>
                  <a:lnTo>
                    <a:pt x="102393" y="111594"/>
                  </a:lnTo>
                  <a:lnTo>
                    <a:pt x="104088" y="98425"/>
                  </a:lnTo>
                  <a:lnTo>
                    <a:pt x="104428" y="84480"/>
                  </a:lnTo>
                  <a:lnTo>
                    <a:pt x="103675" y="70575"/>
                  </a:lnTo>
                  <a:lnTo>
                    <a:pt x="102094" y="57188"/>
                  </a:lnTo>
                  <a:lnTo>
                    <a:pt x="99747" y="44607"/>
                  </a:lnTo>
                  <a:lnTo>
                    <a:pt x="96502" y="33083"/>
                  </a:lnTo>
                  <a:lnTo>
                    <a:pt x="92355" y="22646"/>
                  </a:lnTo>
                  <a:lnTo>
                    <a:pt x="87266" y="13639"/>
                  </a:lnTo>
                  <a:lnTo>
                    <a:pt x="81094" y="6785"/>
                  </a:lnTo>
                  <a:lnTo>
                    <a:pt x="73869" y="2288"/>
                  </a:lnTo>
                  <a:lnTo>
                    <a:pt x="65915" y="64"/>
                  </a:lnTo>
                  <a:lnTo>
                    <a:pt x="57738" y="0"/>
                  </a:lnTo>
                  <a:lnTo>
                    <a:pt x="49649" y="1812"/>
                  </a:lnTo>
                  <a:lnTo>
                    <a:pt x="41761" y="5280"/>
                  </a:lnTo>
                  <a:lnTo>
                    <a:pt x="34085" y="10339"/>
                  </a:lnTo>
                  <a:lnTo>
                    <a:pt x="26598" y="16821"/>
                  </a:lnTo>
                  <a:lnTo>
                    <a:pt x="19588" y="24780"/>
                  </a:lnTo>
                  <a:lnTo>
                    <a:pt x="13631" y="34557"/>
                  </a:lnTo>
                  <a:lnTo>
                    <a:pt x="8958" y="46170"/>
                  </a:lnTo>
                  <a:lnTo>
                    <a:pt x="5480" y="59206"/>
                  </a:lnTo>
                  <a:lnTo>
                    <a:pt x="2980" y="73019"/>
                  </a:lnTo>
                  <a:lnTo>
                    <a:pt x="1227" y="87165"/>
                  </a:lnTo>
                  <a:lnTo>
                    <a:pt x="184" y="101577"/>
                  </a:lnTo>
                  <a:lnTo>
                    <a:pt x="0" y="116464"/>
                  </a:lnTo>
                  <a:lnTo>
                    <a:pt x="692" y="131913"/>
                  </a:lnTo>
                  <a:lnTo>
                    <a:pt x="2308" y="147559"/>
                  </a:lnTo>
                  <a:lnTo>
                    <a:pt x="4995" y="162691"/>
                  </a:lnTo>
                  <a:lnTo>
                    <a:pt x="8736" y="176926"/>
                  </a:lnTo>
                  <a:lnTo>
                    <a:pt x="13537" y="189586"/>
                  </a:lnTo>
                  <a:lnTo>
                    <a:pt x="19508" y="199574"/>
                  </a:lnTo>
                  <a:lnTo>
                    <a:pt x="26591" y="206529"/>
                  </a:lnTo>
                  <a:lnTo>
                    <a:pt x="34278" y="210248"/>
                  </a:lnTo>
                  <a:lnTo>
                    <a:pt x="41742" y="210340"/>
                  </a:lnTo>
                  <a:lnTo>
                    <a:pt x="48536" y="206963"/>
                  </a:lnTo>
                  <a:lnTo>
                    <a:pt x="54570" y="200834"/>
                  </a:lnTo>
                  <a:lnTo>
                    <a:pt x="59930" y="192920"/>
                  </a:lnTo>
                  <a:lnTo>
                    <a:pt x="64757" y="183938"/>
                  </a:lnTo>
                  <a:lnTo>
                    <a:pt x="69186" y="174168"/>
                  </a:lnTo>
                  <a:lnTo>
                    <a:pt x="73329" y="163561"/>
                  </a:lnTo>
                  <a:lnTo>
                    <a:pt x="77284" y="152165"/>
                  </a:lnTo>
                  <a:lnTo>
                    <a:pt x="81606" y="141296"/>
                  </a:lnTo>
                  <a:lnTo>
                    <a:pt x="86919" y="134524"/>
                  </a:lnTo>
                  <a:lnTo>
                    <a:pt x="92530" y="133697"/>
                  </a:lnTo>
                  <a:lnTo>
                    <a:pt x="97506" y="136974"/>
                  </a:lnTo>
                  <a:lnTo>
                    <a:pt x="102017" y="142640"/>
                  </a:lnTo>
                  <a:lnTo>
                    <a:pt x="106611" y="149456"/>
                  </a:lnTo>
                  <a:lnTo>
                    <a:pt x="111602" y="156711"/>
                  </a:lnTo>
                  <a:lnTo>
                    <a:pt x="117222" y="163911"/>
                  </a:lnTo>
                  <a:lnTo>
                    <a:pt x="123734" y="170615"/>
                  </a:lnTo>
                  <a:lnTo>
                    <a:pt x="131178" y="176645"/>
                  </a:lnTo>
                  <a:lnTo>
                    <a:pt x="139363" y="181886"/>
                  </a:lnTo>
                  <a:lnTo>
                    <a:pt x="148982" y="186679"/>
                  </a:lnTo>
                  <a:lnTo>
                    <a:pt x="163115" y="191443"/>
                  </a:lnTo>
                  <a:lnTo>
                    <a:pt x="186959" y="1969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066559" y="1681861"/>
              <a:ext cx="25671" cy="442198"/>
            </a:xfrm>
            <a:custGeom>
              <a:avLst/>
              <a:gdLst/>
              <a:ahLst/>
              <a:cxnLst/>
              <a:rect l="0" t="0" r="0" b="0"/>
              <a:pathLst>
                <a:path w="25671" h="442198">
                  <a:moveTo>
                    <a:pt x="4613" y="0"/>
                  </a:moveTo>
                  <a:lnTo>
                    <a:pt x="1813" y="14736"/>
                  </a:lnTo>
                  <a:lnTo>
                    <a:pt x="312" y="29288"/>
                  </a:lnTo>
                  <a:lnTo>
                    <a:pt x="0" y="45073"/>
                  </a:lnTo>
                  <a:lnTo>
                    <a:pt x="507" y="61788"/>
                  </a:lnTo>
                  <a:lnTo>
                    <a:pt x="1327" y="78633"/>
                  </a:lnTo>
                  <a:lnTo>
                    <a:pt x="2142" y="95118"/>
                  </a:lnTo>
                  <a:lnTo>
                    <a:pt x="2826" y="111253"/>
                  </a:lnTo>
                  <a:lnTo>
                    <a:pt x="3352" y="127372"/>
                  </a:lnTo>
                  <a:lnTo>
                    <a:pt x="3743" y="143688"/>
                  </a:lnTo>
                  <a:lnTo>
                    <a:pt x="4190" y="160102"/>
                  </a:lnTo>
                  <a:lnTo>
                    <a:pt x="5030" y="176288"/>
                  </a:lnTo>
                  <a:lnTo>
                    <a:pt x="6411" y="192071"/>
                  </a:lnTo>
                  <a:lnTo>
                    <a:pt x="8154" y="207435"/>
                  </a:lnTo>
                  <a:lnTo>
                    <a:pt x="9863" y="222438"/>
                  </a:lnTo>
                  <a:lnTo>
                    <a:pt x="11307" y="237160"/>
                  </a:lnTo>
                  <a:lnTo>
                    <a:pt x="12428" y="251674"/>
                  </a:lnTo>
                  <a:lnTo>
                    <a:pt x="13255" y="266039"/>
                  </a:lnTo>
                  <a:lnTo>
                    <a:pt x="13849" y="280313"/>
                  </a:lnTo>
                  <a:lnTo>
                    <a:pt x="14436" y="295021"/>
                  </a:lnTo>
                  <a:lnTo>
                    <a:pt x="15369" y="311106"/>
                  </a:lnTo>
                  <a:lnTo>
                    <a:pt x="16812" y="328954"/>
                  </a:lnTo>
                  <a:lnTo>
                    <a:pt x="18606" y="347985"/>
                  </a:lnTo>
                  <a:lnTo>
                    <a:pt x="20537" y="369105"/>
                  </a:lnTo>
                  <a:lnTo>
                    <a:pt x="22776" y="397529"/>
                  </a:lnTo>
                  <a:lnTo>
                    <a:pt x="25670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892188" y="1881903"/>
              <a:ext cx="326384" cy="63172"/>
            </a:xfrm>
            <a:custGeom>
              <a:avLst/>
              <a:gdLst/>
              <a:ahLst/>
              <a:cxnLst/>
              <a:rect l="0" t="0" r="0" b="0"/>
              <a:pathLst>
                <a:path w="326384" h="63172">
                  <a:moveTo>
                    <a:pt x="326383" y="0"/>
                  </a:moveTo>
                  <a:lnTo>
                    <a:pt x="314648" y="0"/>
                  </a:lnTo>
                  <a:lnTo>
                    <a:pt x="303519" y="0"/>
                  </a:lnTo>
                  <a:lnTo>
                    <a:pt x="291921" y="4"/>
                  </a:lnTo>
                  <a:lnTo>
                    <a:pt x="279760" y="177"/>
                  </a:lnTo>
                  <a:lnTo>
                    <a:pt x="267100" y="825"/>
                  </a:lnTo>
                  <a:lnTo>
                    <a:pt x="254039" y="2079"/>
                  </a:lnTo>
                  <a:lnTo>
                    <a:pt x="240514" y="3904"/>
                  </a:lnTo>
                  <a:lnTo>
                    <a:pt x="226301" y="6201"/>
                  </a:lnTo>
                  <a:lnTo>
                    <a:pt x="211342" y="8857"/>
                  </a:lnTo>
                  <a:lnTo>
                    <a:pt x="196043" y="11775"/>
                  </a:lnTo>
                  <a:lnTo>
                    <a:pt x="181153" y="14880"/>
                  </a:lnTo>
                  <a:lnTo>
                    <a:pt x="167056" y="18113"/>
                  </a:lnTo>
                  <a:lnTo>
                    <a:pt x="153471" y="21437"/>
                  </a:lnTo>
                  <a:lnTo>
                    <a:pt x="139670" y="24821"/>
                  </a:lnTo>
                  <a:lnTo>
                    <a:pt x="125238" y="28246"/>
                  </a:lnTo>
                  <a:lnTo>
                    <a:pt x="110255" y="31699"/>
                  </a:lnTo>
                  <a:lnTo>
                    <a:pt x="95111" y="35171"/>
                  </a:lnTo>
                  <a:lnTo>
                    <a:pt x="80075" y="38655"/>
                  </a:lnTo>
                  <a:lnTo>
                    <a:pt x="65462" y="42189"/>
                  </a:lnTo>
                  <a:lnTo>
                    <a:pt x="50058" y="46302"/>
                  </a:lnTo>
                  <a:lnTo>
                    <a:pt x="30279" y="5247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138788" y="1924394"/>
              <a:ext cx="237712" cy="209119"/>
            </a:xfrm>
            <a:custGeom>
              <a:avLst/>
              <a:gdLst/>
              <a:ahLst/>
              <a:cxnLst/>
              <a:rect l="0" t="0" r="0" b="0"/>
              <a:pathLst>
                <a:path w="237712" h="209119">
                  <a:moveTo>
                    <a:pt x="37669" y="94379"/>
                  </a:moveTo>
                  <a:lnTo>
                    <a:pt x="46537" y="91512"/>
                  </a:lnTo>
                  <a:lnTo>
                    <a:pt x="55524" y="89370"/>
                  </a:lnTo>
                  <a:lnTo>
                    <a:pt x="65515" y="87758"/>
                  </a:lnTo>
                  <a:lnTo>
                    <a:pt x="76323" y="86232"/>
                  </a:lnTo>
                  <a:lnTo>
                    <a:pt x="87486" y="84087"/>
                  </a:lnTo>
                  <a:lnTo>
                    <a:pt x="98687" y="80983"/>
                  </a:lnTo>
                  <a:lnTo>
                    <a:pt x="109626" y="76917"/>
                  </a:lnTo>
                  <a:lnTo>
                    <a:pt x="119962" y="72040"/>
                  </a:lnTo>
                  <a:lnTo>
                    <a:pt x="129561" y="66526"/>
                  </a:lnTo>
                  <a:lnTo>
                    <a:pt x="137987" y="60212"/>
                  </a:lnTo>
                  <a:lnTo>
                    <a:pt x="144443" y="52619"/>
                  </a:lnTo>
                  <a:lnTo>
                    <a:pt x="148663" y="43599"/>
                  </a:lnTo>
                  <a:lnTo>
                    <a:pt x="150531" y="33780"/>
                  </a:lnTo>
                  <a:lnTo>
                    <a:pt x="149823" y="24337"/>
                  </a:lnTo>
                  <a:lnTo>
                    <a:pt x="146675" y="15926"/>
                  </a:lnTo>
                  <a:lnTo>
                    <a:pt x="141326" y="8993"/>
                  </a:lnTo>
                  <a:lnTo>
                    <a:pt x="133932" y="4019"/>
                  </a:lnTo>
                  <a:lnTo>
                    <a:pt x="124783" y="1057"/>
                  </a:lnTo>
                  <a:lnTo>
                    <a:pt x="114407" y="0"/>
                  </a:lnTo>
                  <a:lnTo>
                    <a:pt x="103460" y="788"/>
                  </a:lnTo>
                  <a:lnTo>
                    <a:pt x="92365" y="3199"/>
                  </a:lnTo>
                  <a:lnTo>
                    <a:pt x="81478" y="6916"/>
                  </a:lnTo>
                  <a:lnTo>
                    <a:pt x="71167" y="11617"/>
                  </a:lnTo>
                  <a:lnTo>
                    <a:pt x="61566" y="17042"/>
                  </a:lnTo>
                  <a:lnTo>
                    <a:pt x="52628" y="23310"/>
                  </a:lnTo>
                  <a:lnTo>
                    <a:pt x="44230" y="30881"/>
                  </a:lnTo>
                  <a:lnTo>
                    <a:pt x="36246" y="39898"/>
                  </a:lnTo>
                  <a:lnTo>
                    <a:pt x="28730" y="50056"/>
                  </a:lnTo>
                  <a:lnTo>
                    <a:pt x="21901" y="60792"/>
                  </a:lnTo>
                  <a:lnTo>
                    <a:pt x="15827" y="71722"/>
                  </a:lnTo>
                  <a:lnTo>
                    <a:pt x="10596" y="82823"/>
                  </a:lnTo>
                  <a:lnTo>
                    <a:pt x="6380" y="94334"/>
                  </a:lnTo>
                  <a:lnTo>
                    <a:pt x="3179" y="106368"/>
                  </a:lnTo>
                  <a:lnTo>
                    <a:pt x="1012" y="118738"/>
                  </a:lnTo>
                  <a:lnTo>
                    <a:pt x="0" y="131048"/>
                  </a:lnTo>
                  <a:lnTo>
                    <a:pt x="110" y="143068"/>
                  </a:lnTo>
                  <a:lnTo>
                    <a:pt x="1657" y="154581"/>
                  </a:lnTo>
                  <a:lnTo>
                    <a:pt x="5355" y="165313"/>
                  </a:lnTo>
                  <a:lnTo>
                    <a:pt x="11398" y="175182"/>
                  </a:lnTo>
                  <a:lnTo>
                    <a:pt x="19372" y="183792"/>
                  </a:lnTo>
                  <a:lnTo>
                    <a:pt x="28551" y="190372"/>
                  </a:lnTo>
                  <a:lnTo>
                    <a:pt x="38397" y="194694"/>
                  </a:lnTo>
                  <a:lnTo>
                    <a:pt x="48920" y="197309"/>
                  </a:lnTo>
                  <a:lnTo>
                    <a:pt x="60567" y="199231"/>
                  </a:lnTo>
                  <a:lnTo>
                    <a:pt x="73507" y="201121"/>
                  </a:lnTo>
                  <a:lnTo>
                    <a:pt x="87467" y="203091"/>
                  </a:lnTo>
                  <a:lnTo>
                    <a:pt x="101916" y="204895"/>
                  </a:lnTo>
                  <a:lnTo>
                    <a:pt x="116496" y="206373"/>
                  </a:lnTo>
                  <a:lnTo>
                    <a:pt x="131201" y="207503"/>
                  </a:lnTo>
                  <a:lnTo>
                    <a:pt x="146287" y="208328"/>
                  </a:lnTo>
                  <a:lnTo>
                    <a:pt x="161860" y="208910"/>
                  </a:lnTo>
                  <a:lnTo>
                    <a:pt x="177337" y="209118"/>
                  </a:lnTo>
                  <a:lnTo>
                    <a:pt x="193142" y="208542"/>
                  </a:lnTo>
                  <a:lnTo>
                    <a:pt x="211784" y="206017"/>
                  </a:lnTo>
                  <a:lnTo>
                    <a:pt x="237711" y="1996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183656" y="3574951"/>
            <a:ext cx="579068" cy="357970"/>
            <a:chOff x="183656" y="3574951"/>
            <a:chExt cx="579068" cy="357970"/>
          </a:xfrm>
        </p:grpSpPr>
        <p:sp>
          <p:nvSpPr>
            <p:cNvPr id="59" name="Freeform 58"/>
            <p:cNvSpPr/>
            <p:nvPr/>
          </p:nvSpPr>
          <p:spPr>
            <a:xfrm>
              <a:off x="183656" y="3764464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10528"/>
                  </a:moveTo>
                  <a:lnTo>
                    <a:pt x="104078" y="10528"/>
                  </a:lnTo>
                  <a:lnTo>
                    <a:pt x="92949" y="10528"/>
                  </a:lnTo>
                  <a:lnTo>
                    <a:pt x="81356" y="10524"/>
                  </a:lnTo>
                  <a:lnTo>
                    <a:pt x="69367" y="10351"/>
                  </a:lnTo>
                  <a:lnTo>
                    <a:pt x="57356" y="9702"/>
                  </a:lnTo>
                  <a:lnTo>
                    <a:pt x="45566" y="8454"/>
                  </a:lnTo>
                  <a:lnTo>
                    <a:pt x="34520" y="6792"/>
                  </a:lnTo>
                  <a:lnTo>
                    <a:pt x="23995" y="4966"/>
                  </a:lnTo>
                  <a:lnTo>
                    <a:pt x="13072" y="281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37012" y="3574951"/>
              <a:ext cx="14042" cy="357970"/>
            </a:xfrm>
            <a:custGeom>
              <a:avLst/>
              <a:gdLst/>
              <a:ahLst/>
              <a:cxnLst/>
              <a:rect l="0" t="0" r="0" b="0"/>
              <a:pathLst>
                <a:path w="14042" h="357970">
                  <a:moveTo>
                    <a:pt x="4613" y="0"/>
                  </a:moveTo>
                  <a:lnTo>
                    <a:pt x="1813" y="11802"/>
                  </a:lnTo>
                  <a:lnTo>
                    <a:pt x="311" y="23571"/>
                  </a:lnTo>
                  <a:lnTo>
                    <a:pt x="0" y="36471"/>
                  </a:lnTo>
                  <a:lnTo>
                    <a:pt x="507" y="50664"/>
                  </a:lnTo>
                  <a:lnTo>
                    <a:pt x="1326" y="66289"/>
                  </a:lnTo>
                  <a:lnTo>
                    <a:pt x="2146" y="83252"/>
                  </a:lnTo>
                  <a:lnTo>
                    <a:pt x="3003" y="100834"/>
                  </a:lnTo>
                  <a:lnTo>
                    <a:pt x="4178" y="117858"/>
                  </a:lnTo>
                  <a:lnTo>
                    <a:pt x="5813" y="133709"/>
                  </a:lnTo>
                  <a:lnTo>
                    <a:pt x="7740" y="148467"/>
                  </a:lnTo>
                  <a:lnTo>
                    <a:pt x="9580" y="162604"/>
                  </a:lnTo>
                  <a:lnTo>
                    <a:pt x="11115" y="176492"/>
                  </a:lnTo>
                  <a:lnTo>
                    <a:pt x="12298" y="190483"/>
                  </a:lnTo>
                  <a:lnTo>
                    <a:pt x="13167" y="204964"/>
                  </a:lnTo>
                  <a:lnTo>
                    <a:pt x="13781" y="220079"/>
                  </a:lnTo>
                  <a:lnTo>
                    <a:pt x="14041" y="235471"/>
                  </a:lnTo>
                  <a:lnTo>
                    <a:pt x="13691" y="250417"/>
                  </a:lnTo>
                  <a:lnTo>
                    <a:pt x="12646" y="264545"/>
                  </a:lnTo>
                  <a:lnTo>
                    <a:pt x="11131" y="277979"/>
                  </a:lnTo>
                  <a:lnTo>
                    <a:pt x="9576" y="291146"/>
                  </a:lnTo>
                  <a:lnTo>
                    <a:pt x="8236" y="304320"/>
                  </a:lnTo>
                  <a:lnTo>
                    <a:pt x="7183" y="317012"/>
                  </a:lnTo>
                  <a:lnTo>
                    <a:pt x="6288" y="329297"/>
                  </a:lnTo>
                  <a:lnTo>
                    <a:pt x="5476" y="342259"/>
                  </a:lnTo>
                  <a:lnTo>
                    <a:pt x="4613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52112" y="3606536"/>
              <a:ext cx="410612" cy="21058"/>
            </a:xfrm>
            <a:custGeom>
              <a:avLst/>
              <a:gdLst/>
              <a:ahLst/>
              <a:cxnLst/>
              <a:rect l="0" t="0" r="0" b="0"/>
              <a:pathLst>
                <a:path w="410612" h="21058">
                  <a:moveTo>
                    <a:pt x="410611" y="0"/>
                  </a:moveTo>
                  <a:lnTo>
                    <a:pt x="401743" y="2867"/>
                  </a:lnTo>
                  <a:lnTo>
                    <a:pt x="392756" y="5009"/>
                  </a:lnTo>
                  <a:lnTo>
                    <a:pt x="382765" y="6607"/>
                  </a:lnTo>
                  <a:lnTo>
                    <a:pt x="371957" y="7615"/>
                  </a:lnTo>
                  <a:lnTo>
                    <a:pt x="360794" y="7815"/>
                  </a:lnTo>
                  <a:lnTo>
                    <a:pt x="349575" y="7164"/>
                  </a:lnTo>
                  <a:lnTo>
                    <a:pt x="337945" y="5926"/>
                  </a:lnTo>
                  <a:lnTo>
                    <a:pt x="325015" y="4562"/>
                  </a:lnTo>
                  <a:lnTo>
                    <a:pt x="310399" y="3352"/>
                  </a:lnTo>
                  <a:lnTo>
                    <a:pt x="294498" y="2391"/>
                  </a:lnTo>
                  <a:lnTo>
                    <a:pt x="278208" y="1670"/>
                  </a:lnTo>
                  <a:lnTo>
                    <a:pt x="262101" y="1152"/>
                  </a:lnTo>
                  <a:lnTo>
                    <a:pt x="246389" y="787"/>
                  </a:lnTo>
                  <a:lnTo>
                    <a:pt x="231086" y="533"/>
                  </a:lnTo>
                  <a:lnTo>
                    <a:pt x="216121" y="360"/>
                  </a:lnTo>
                  <a:lnTo>
                    <a:pt x="201090" y="242"/>
                  </a:lnTo>
                  <a:lnTo>
                    <a:pt x="185305" y="162"/>
                  </a:lnTo>
                  <a:lnTo>
                    <a:pt x="168465" y="113"/>
                  </a:lnTo>
                  <a:lnTo>
                    <a:pt x="151084" y="250"/>
                  </a:lnTo>
                  <a:lnTo>
                    <a:pt x="134256" y="874"/>
                  </a:lnTo>
                  <a:lnTo>
                    <a:pt x="118560" y="2111"/>
                  </a:lnTo>
                  <a:lnTo>
                    <a:pt x="103752" y="3926"/>
                  </a:lnTo>
                  <a:lnTo>
                    <a:pt x="89055" y="6215"/>
                  </a:lnTo>
                  <a:lnTo>
                    <a:pt x="73999" y="8862"/>
                  </a:lnTo>
                  <a:lnTo>
                    <a:pt x="59005" y="11616"/>
                  </a:lnTo>
                  <a:lnTo>
                    <a:pt x="43642" y="14368"/>
                  </a:lnTo>
                  <a:lnTo>
                    <a:pt x="25434" y="1735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581110" y="3353852"/>
            <a:ext cx="6184565" cy="758053"/>
            <a:chOff x="581110" y="3353852"/>
            <a:chExt cx="6184565" cy="758053"/>
          </a:xfrm>
        </p:grpSpPr>
        <p:sp>
          <p:nvSpPr>
            <p:cNvPr id="63" name="Freeform 62"/>
            <p:cNvSpPr/>
            <p:nvPr/>
          </p:nvSpPr>
          <p:spPr>
            <a:xfrm>
              <a:off x="581110" y="3728493"/>
              <a:ext cx="160557" cy="223853"/>
            </a:xfrm>
            <a:custGeom>
              <a:avLst/>
              <a:gdLst/>
              <a:ahLst/>
              <a:cxnLst/>
              <a:rect l="0" t="0" r="0" b="0"/>
              <a:pathLst>
                <a:path w="160557" h="223853">
                  <a:moveTo>
                    <a:pt x="34214" y="109670"/>
                  </a:moveTo>
                  <a:lnTo>
                    <a:pt x="45882" y="106736"/>
                  </a:lnTo>
                  <a:lnTo>
                    <a:pt x="56371" y="103954"/>
                  </a:lnTo>
                  <a:lnTo>
                    <a:pt x="66673" y="101050"/>
                  </a:lnTo>
                  <a:lnTo>
                    <a:pt x="76974" y="97837"/>
                  </a:lnTo>
                  <a:lnTo>
                    <a:pt x="87318" y="94024"/>
                  </a:lnTo>
                  <a:lnTo>
                    <a:pt x="97703" y="89506"/>
                  </a:lnTo>
                  <a:lnTo>
                    <a:pt x="107958" y="84343"/>
                  </a:lnTo>
                  <a:lnTo>
                    <a:pt x="117768" y="78655"/>
                  </a:lnTo>
                  <a:lnTo>
                    <a:pt x="126981" y="72566"/>
                  </a:lnTo>
                  <a:lnTo>
                    <a:pt x="135132" y="66020"/>
                  </a:lnTo>
                  <a:lnTo>
                    <a:pt x="141396" y="58794"/>
                  </a:lnTo>
                  <a:lnTo>
                    <a:pt x="145485" y="50827"/>
                  </a:lnTo>
                  <a:lnTo>
                    <a:pt x="147262" y="42358"/>
                  </a:lnTo>
                  <a:lnTo>
                    <a:pt x="146493" y="33827"/>
                  </a:lnTo>
                  <a:lnTo>
                    <a:pt x="143304" y="25507"/>
                  </a:lnTo>
                  <a:lnTo>
                    <a:pt x="137927" y="17802"/>
                  </a:lnTo>
                  <a:lnTo>
                    <a:pt x="130515" y="11313"/>
                  </a:lnTo>
                  <a:lnTo>
                    <a:pt x="121354" y="6254"/>
                  </a:lnTo>
                  <a:lnTo>
                    <a:pt x="110969" y="2673"/>
                  </a:lnTo>
                  <a:lnTo>
                    <a:pt x="100016" y="628"/>
                  </a:lnTo>
                  <a:lnTo>
                    <a:pt x="88918" y="0"/>
                  </a:lnTo>
                  <a:lnTo>
                    <a:pt x="78028" y="865"/>
                  </a:lnTo>
                  <a:lnTo>
                    <a:pt x="67715" y="3564"/>
                  </a:lnTo>
                  <a:lnTo>
                    <a:pt x="58118" y="8119"/>
                  </a:lnTo>
                  <a:lnTo>
                    <a:pt x="49352" y="14278"/>
                  </a:lnTo>
                  <a:lnTo>
                    <a:pt x="41602" y="21699"/>
                  </a:lnTo>
                  <a:lnTo>
                    <a:pt x="34866" y="30064"/>
                  </a:lnTo>
                  <a:lnTo>
                    <a:pt x="29002" y="39272"/>
                  </a:lnTo>
                  <a:lnTo>
                    <a:pt x="23821" y="49430"/>
                  </a:lnTo>
                  <a:lnTo>
                    <a:pt x="19146" y="60517"/>
                  </a:lnTo>
                  <a:lnTo>
                    <a:pt x="14834" y="72232"/>
                  </a:lnTo>
                  <a:lnTo>
                    <a:pt x="10778" y="84095"/>
                  </a:lnTo>
                  <a:lnTo>
                    <a:pt x="6907" y="95816"/>
                  </a:lnTo>
                  <a:lnTo>
                    <a:pt x="3493" y="107296"/>
                  </a:lnTo>
                  <a:lnTo>
                    <a:pt x="1112" y="118539"/>
                  </a:lnTo>
                  <a:lnTo>
                    <a:pt x="0" y="129582"/>
                  </a:lnTo>
                  <a:lnTo>
                    <a:pt x="239" y="140474"/>
                  </a:lnTo>
                  <a:lnTo>
                    <a:pt x="1920" y="151253"/>
                  </a:lnTo>
                  <a:lnTo>
                    <a:pt x="4942" y="161950"/>
                  </a:lnTo>
                  <a:lnTo>
                    <a:pt x="9072" y="172423"/>
                  </a:lnTo>
                  <a:lnTo>
                    <a:pt x="14053" y="182382"/>
                  </a:lnTo>
                  <a:lnTo>
                    <a:pt x="19662" y="191707"/>
                  </a:lnTo>
                  <a:lnTo>
                    <a:pt x="25884" y="200272"/>
                  </a:lnTo>
                  <a:lnTo>
                    <a:pt x="32891" y="207880"/>
                  </a:lnTo>
                  <a:lnTo>
                    <a:pt x="40716" y="214501"/>
                  </a:lnTo>
                  <a:lnTo>
                    <a:pt x="49259" y="219779"/>
                  </a:lnTo>
                  <a:lnTo>
                    <a:pt x="58372" y="222968"/>
                  </a:lnTo>
                  <a:lnTo>
                    <a:pt x="67907" y="223852"/>
                  </a:lnTo>
                  <a:lnTo>
                    <a:pt x="77581" y="222665"/>
                  </a:lnTo>
                  <a:lnTo>
                    <a:pt x="86995" y="219818"/>
                  </a:lnTo>
                  <a:lnTo>
                    <a:pt x="95954" y="215720"/>
                  </a:lnTo>
                  <a:lnTo>
                    <a:pt x="104444" y="210719"/>
                  </a:lnTo>
                  <a:lnTo>
                    <a:pt x="112532" y="205079"/>
                  </a:lnTo>
                  <a:lnTo>
                    <a:pt x="120304" y="198992"/>
                  </a:lnTo>
                  <a:lnTo>
                    <a:pt x="127677" y="192432"/>
                  </a:lnTo>
                  <a:lnTo>
                    <a:pt x="134409" y="185190"/>
                  </a:lnTo>
                  <a:lnTo>
                    <a:pt x="140417" y="177218"/>
                  </a:lnTo>
                  <a:lnTo>
                    <a:pt x="145621" y="169050"/>
                  </a:lnTo>
                  <a:lnTo>
                    <a:pt x="150375" y="160923"/>
                  </a:lnTo>
                  <a:lnTo>
                    <a:pt x="155096" y="152121"/>
                  </a:lnTo>
                  <a:lnTo>
                    <a:pt x="160556" y="1412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48352" y="3743407"/>
              <a:ext cx="98600" cy="165398"/>
            </a:xfrm>
            <a:custGeom>
              <a:avLst/>
              <a:gdLst/>
              <a:ahLst/>
              <a:cxnLst/>
              <a:rect l="0" t="0" r="0" b="0"/>
              <a:pathLst>
                <a:path w="98600" h="165398">
                  <a:moveTo>
                    <a:pt x="3843" y="84228"/>
                  </a:moveTo>
                  <a:lnTo>
                    <a:pt x="3843" y="95963"/>
                  </a:lnTo>
                  <a:lnTo>
                    <a:pt x="3843" y="107092"/>
                  </a:lnTo>
                  <a:lnTo>
                    <a:pt x="3847" y="118685"/>
                  </a:lnTo>
                  <a:lnTo>
                    <a:pt x="4020" y="130674"/>
                  </a:lnTo>
                  <a:lnTo>
                    <a:pt x="4669" y="142686"/>
                  </a:lnTo>
                  <a:lnTo>
                    <a:pt x="5893" y="154413"/>
                  </a:lnTo>
                  <a:lnTo>
                    <a:pt x="6671" y="163121"/>
                  </a:lnTo>
                  <a:lnTo>
                    <a:pt x="5875" y="165397"/>
                  </a:lnTo>
                  <a:lnTo>
                    <a:pt x="4063" y="162166"/>
                  </a:lnTo>
                  <a:lnTo>
                    <a:pt x="1998" y="155156"/>
                  </a:lnTo>
                  <a:lnTo>
                    <a:pt x="515" y="145685"/>
                  </a:lnTo>
                  <a:lnTo>
                    <a:pt x="0" y="134630"/>
                  </a:lnTo>
                  <a:lnTo>
                    <a:pt x="467" y="122717"/>
                  </a:lnTo>
                  <a:lnTo>
                    <a:pt x="1769" y="110612"/>
                  </a:lnTo>
                  <a:lnTo>
                    <a:pt x="3722" y="98674"/>
                  </a:lnTo>
                  <a:lnTo>
                    <a:pt x="6319" y="87022"/>
                  </a:lnTo>
                  <a:lnTo>
                    <a:pt x="9732" y="75653"/>
                  </a:lnTo>
                  <a:lnTo>
                    <a:pt x="13991" y="64522"/>
                  </a:lnTo>
                  <a:lnTo>
                    <a:pt x="19156" y="53740"/>
                  </a:lnTo>
                  <a:lnTo>
                    <a:pt x="25378" y="43564"/>
                  </a:lnTo>
                  <a:lnTo>
                    <a:pt x="32641" y="34094"/>
                  </a:lnTo>
                  <a:lnTo>
                    <a:pt x="40909" y="25571"/>
                  </a:lnTo>
                  <a:lnTo>
                    <a:pt x="51338" y="17615"/>
                  </a:lnTo>
                  <a:lnTo>
                    <a:pt x="68199" y="9527"/>
                  </a:lnTo>
                  <a:lnTo>
                    <a:pt x="985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81601" y="3748896"/>
              <a:ext cx="154864" cy="152439"/>
            </a:xfrm>
            <a:custGeom>
              <a:avLst/>
              <a:gdLst/>
              <a:ahLst/>
              <a:cxnLst/>
              <a:rect l="0" t="0" r="0" b="0"/>
              <a:pathLst>
                <a:path w="154864" h="152439">
                  <a:moveTo>
                    <a:pt x="7464" y="47153"/>
                  </a:moveTo>
                  <a:lnTo>
                    <a:pt x="4665" y="55954"/>
                  </a:lnTo>
                  <a:lnTo>
                    <a:pt x="3163" y="64301"/>
                  </a:lnTo>
                  <a:lnTo>
                    <a:pt x="2852" y="73005"/>
                  </a:lnTo>
                  <a:lnTo>
                    <a:pt x="3358" y="82298"/>
                  </a:lnTo>
                  <a:lnTo>
                    <a:pt x="4178" y="92442"/>
                  </a:lnTo>
                  <a:lnTo>
                    <a:pt x="4998" y="103482"/>
                  </a:lnTo>
                  <a:lnTo>
                    <a:pt x="5855" y="115149"/>
                  </a:lnTo>
                  <a:lnTo>
                    <a:pt x="7029" y="126971"/>
                  </a:lnTo>
                  <a:lnTo>
                    <a:pt x="8641" y="138589"/>
                  </a:lnTo>
                  <a:lnTo>
                    <a:pt x="9713" y="147398"/>
                  </a:lnTo>
                  <a:lnTo>
                    <a:pt x="9146" y="150273"/>
                  </a:lnTo>
                  <a:lnTo>
                    <a:pt x="7477" y="148261"/>
                  </a:lnTo>
                  <a:lnTo>
                    <a:pt x="5326" y="142887"/>
                  </a:lnTo>
                  <a:lnTo>
                    <a:pt x="3244" y="135055"/>
                  </a:lnTo>
                  <a:lnTo>
                    <a:pt x="1507" y="125393"/>
                  </a:lnTo>
                  <a:lnTo>
                    <a:pt x="338" y="114397"/>
                  </a:lnTo>
                  <a:lnTo>
                    <a:pt x="0" y="102449"/>
                  </a:lnTo>
                  <a:lnTo>
                    <a:pt x="556" y="89845"/>
                  </a:lnTo>
                  <a:lnTo>
                    <a:pt x="2064" y="77118"/>
                  </a:lnTo>
                  <a:lnTo>
                    <a:pt x="4670" y="65028"/>
                  </a:lnTo>
                  <a:lnTo>
                    <a:pt x="8349" y="53952"/>
                  </a:lnTo>
                  <a:lnTo>
                    <a:pt x="12936" y="44550"/>
                  </a:lnTo>
                  <a:lnTo>
                    <a:pt x="18232" y="37896"/>
                  </a:lnTo>
                  <a:lnTo>
                    <a:pt x="24046" y="34318"/>
                  </a:lnTo>
                  <a:lnTo>
                    <a:pt x="30067" y="33680"/>
                  </a:lnTo>
                  <a:lnTo>
                    <a:pt x="35875" y="35744"/>
                  </a:lnTo>
                  <a:lnTo>
                    <a:pt x="41260" y="40091"/>
                  </a:lnTo>
                  <a:lnTo>
                    <a:pt x="46197" y="46225"/>
                  </a:lnTo>
                  <a:lnTo>
                    <a:pt x="50746" y="53687"/>
                  </a:lnTo>
                  <a:lnTo>
                    <a:pt x="55000" y="62008"/>
                  </a:lnTo>
                  <a:lnTo>
                    <a:pt x="59246" y="67601"/>
                  </a:lnTo>
                  <a:lnTo>
                    <a:pt x="63369" y="66732"/>
                  </a:lnTo>
                  <a:lnTo>
                    <a:pt x="66824" y="61476"/>
                  </a:lnTo>
                  <a:lnTo>
                    <a:pt x="69851" y="53828"/>
                  </a:lnTo>
                  <a:lnTo>
                    <a:pt x="72930" y="44898"/>
                  </a:lnTo>
                  <a:lnTo>
                    <a:pt x="76535" y="35277"/>
                  </a:lnTo>
                  <a:lnTo>
                    <a:pt x="80857" y="25293"/>
                  </a:lnTo>
                  <a:lnTo>
                    <a:pt x="86029" y="15767"/>
                  </a:lnTo>
                  <a:lnTo>
                    <a:pt x="92241" y="8020"/>
                  </a:lnTo>
                  <a:lnTo>
                    <a:pt x="99480" y="2635"/>
                  </a:lnTo>
                  <a:lnTo>
                    <a:pt x="107268" y="0"/>
                  </a:lnTo>
                  <a:lnTo>
                    <a:pt x="114801" y="649"/>
                  </a:lnTo>
                  <a:lnTo>
                    <a:pt x="121639" y="4529"/>
                  </a:lnTo>
                  <a:lnTo>
                    <a:pt x="127701" y="10997"/>
                  </a:lnTo>
                  <a:lnTo>
                    <a:pt x="133081" y="19141"/>
                  </a:lnTo>
                  <a:lnTo>
                    <a:pt x="137916" y="28276"/>
                  </a:lnTo>
                  <a:lnTo>
                    <a:pt x="142181" y="38148"/>
                  </a:lnTo>
                  <a:lnTo>
                    <a:pt x="145681" y="48824"/>
                  </a:lnTo>
                  <a:lnTo>
                    <a:pt x="148374" y="60299"/>
                  </a:lnTo>
                  <a:lnTo>
                    <a:pt x="150353" y="72461"/>
                  </a:lnTo>
                  <a:lnTo>
                    <a:pt x="151766" y="85164"/>
                  </a:lnTo>
                  <a:lnTo>
                    <a:pt x="152753" y="98252"/>
                  </a:lnTo>
                  <a:lnTo>
                    <a:pt x="153436" y="111005"/>
                  </a:lnTo>
                  <a:lnTo>
                    <a:pt x="153976" y="123397"/>
                  </a:lnTo>
                  <a:lnTo>
                    <a:pt x="154425" y="136512"/>
                  </a:lnTo>
                  <a:lnTo>
                    <a:pt x="154863" y="1524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070415" y="3675661"/>
              <a:ext cx="149362" cy="215145"/>
            </a:xfrm>
            <a:custGeom>
              <a:avLst/>
              <a:gdLst/>
              <a:ahLst/>
              <a:cxnLst/>
              <a:rect l="0" t="0" r="0" b="0"/>
              <a:pathLst>
                <a:path w="149362" h="215145">
                  <a:moveTo>
                    <a:pt x="123977" y="25632"/>
                  </a:moveTo>
                  <a:lnTo>
                    <a:pt x="120842" y="17031"/>
                  </a:lnTo>
                  <a:lnTo>
                    <a:pt x="116139" y="10605"/>
                  </a:lnTo>
                  <a:lnTo>
                    <a:pt x="109350" y="5801"/>
                  </a:lnTo>
                  <a:lnTo>
                    <a:pt x="100730" y="2432"/>
                  </a:lnTo>
                  <a:lnTo>
                    <a:pt x="90616" y="534"/>
                  </a:lnTo>
                  <a:lnTo>
                    <a:pt x="79362" y="0"/>
                  </a:lnTo>
                  <a:lnTo>
                    <a:pt x="67598" y="755"/>
                  </a:lnTo>
                  <a:lnTo>
                    <a:pt x="56182" y="2847"/>
                  </a:lnTo>
                  <a:lnTo>
                    <a:pt x="45554" y="6177"/>
                  </a:lnTo>
                  <a:lnTo>
                    <a:pt x="35778" y="10528"/>
                  </a:lnTo>
                  <a:lnTo>
                    <a:pt x="26746" y="15664"/>
                  </a:lnTo>
                  <a:lnTo>
                    <a:pt x="18311" y="21386"/>
                  </a:lnTo>
                  <a:lnTo>
                    <a:pt x="10814" y="27854"/>
                  </a:lnTo>
                  <a:lnTo>
                    <a:pt x="5054" y="35559"/>
                  </a:lnTo>
                  <a:lnTo>
                    <a:pt x="1341" y="44653"/>
                  </a:lnTo>
                  <a:lnTo>
                    <a:pt x="0" y="54353"/>
                  </a:lnTo>
                  <a:lnTo>
                    <a:pt x="1602" y="63185"/>
                  </a:lnTo>
                  <a:lnTo>
                    <a:pt x="6163" y="70373"/>
                  </a:lnTo>
                  <a:lnTo>
                    <a:pt x="13106" y="75670"/>
                  </a:lnTo>
                  <a:lnTo>
                    <a:pt x="21577" y="79007"/>
                  </a:lnTo>
                  <a:lnTo>
                    <a:pt x="30937" y="80589"/>
                  </a:lnTo>
                  <a:lnTo>
                    <a:pt x="40961" y="81076"/>
                  </a:lnTo>
                  <a:lnTo>
                    <a:pt x="51740" y="81429"/>
                  </a:lnTo>
                  <a:lnTo>
                    <a:pt x="63278" y="82201"/>
                  </a:lnTo>
                  <a:lnTo>
                    <a:pt x="75314" y="83558"/>
                  </a:lnTo>
                  <a:lnTo>
                    <a:pt x="87400" y="85468"/>
                  </a:lnTo>
                  <a:lnTo>
                    <a:pt x="99265" y="87838"/>
                  </a:lnTo>
                  <a:lnTo>
                    <a:pt x="110504" y="90887"/>
                  </a:lnTo>
                  <a:lnTo>
                    <a:pt x="120520" y="95136"/>
                  </a:lnTo>
                  <a:lnTo>
                    <a:pt x="129101" y="100775"/>
                  </a:lnTo>
                  <a:lnTo>
                    <a:pt x="136200" y="107849"/>
                  </a:lnTo>
                  <a:lnTo>
                    <a:pt x="141760" y="116426"/>
                  </a:lnTo>
                  <a:lnTo>
                    <a:pt x="145901" y="126373"/>
                  </a:lnTo>
                  <a:lnTo>
                    <a:pt x="148549" y="137120"/>
                  </a:lnTo>
                  <a:lnTo>
                    <a:pt x="149361" y="147785"/>
                  </a:lnTo>
                  <a:lnTo>
                    <a:pt x="148312" y="157877"/>
                  </a:lnTo>
                  <a:lnTo>
                    <a:pt x="145490" y="167276"/>
                  </a:lnTo>
                  <a:lnTo>
                    <a:pt x="140931" y="176050"/>
                  </a:lnTo>
                  <a:lnTo>
                    <a:pt x="134822" y="184312"/>
                  </a:lnTo>
                  <a:lnTo>
                    <a:pt x="127298" y="191861"/>
                  </a:lnTo>
                  <a:lnTo>
                    <a:pt x="118353" y="198188"/>
                  </a:lnTo>
                  <a:lnTo>
                    <a:pt x="108121" y="203113"/>
                  </a:lnTo>
                  <a:lnTo>
                    <a:pt x="96867" y="206769"/>
                  </a:lnTo>
                  <a:lnTo>
                    <a:pt x="83496" y="209785"/>
                  </a:lnTo>
                  <a:lnTo>
                    <a:pt x="63482" y="212425"/>
                  </a:lnTo>
                  <a:lnTo>
                    <a:pt x="29220" y="2151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362848" y="3732878"/>
              <a:ext cx="94757" cy="31587"/>
            </a:xfrm>
            <a:custGeom>
              <a:avLst/>
              <a:gdLst/>
              <a:ahLst/>
              <a:cxnLst/>
              <a:rect l="0" t="0" r="0" b="0"/>
              <a:pathLst>
                <a:path w="94757" h="31587">
                  <a:moveTo>
                    <a:pt x="94756" y="0"/>
                  </a:moveTo>
                  <a:lnTo>
                    <a:pt x="83088" y="2934"/>
                  </a:lnTo>
                  <a:lnTo>
                    <a:pt x="72599" y="5716"/>
                  </a:lnTo>
                  <a:lnTo>
                    <a:pt x="62302" y="8616"/>
                  </a:lnTo>
                  <a:lnTo>
                    <a:pt x="52080" y="11696"/>
                  </a:lnTo>
                  <a:lnTo>
                    <a:pt x="40812" y="15426"/>
                  </a:lnTo>
                  <a:lnTo>
                    <a:pt x="25267" y="2125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615532" y="3356159"/>
              <a:ext cx="252685" cy="503062"/>
            </a:xfrm>
            <a:custGeom>
              <a:avLst/>
              <a:gdLst/>
              <a:ahLst/>
              <a:cxnLst/>
              <a:rect l="0" t="0" r="0" b="0"/>
              <a:pathLst>
                <a:path w="252685" h="503062">
                  <a:moveTo>
                    <a:pt x="0" y="503061"/>
                  </a:moveTo>
                  <a:lnTo>
                    <a:pt x="2933" y="491393"/>
                  </a:lnTo>
                  <a:lnTo>
                    <a:pt x="5716" y="480904"/>
                  </a:lnTo>
                  <a:lnTo>
                    <a:pt x="8615" y="470593"/>
                  </a:lnTo>
                  <a:lnTo>
                    <a:pt x="11655" y="459946"/>
                  </a:lnTo>
                  <a:lnTo>
                    <a:pt x="14821" y="448306"/>
                  </a:lnTo>
                  <a:lnTo>
                    <a:pt x="18084" y="435406"/>
                  </a:lnTo>
                  <a:lnTo>
                    <a:pt x="21422" y="421153"/>
                  </a:lnTo>
                  <a:lnTo>
                    <a:pt x="24814" y="405454"/>
                  </a:lnTo>
                  <a:lnTo>
                    <a:pt x="28242" y="388404"/>
                  </a:lnTo>
                  <a:lnTo>
                    <a:pt x="31697" y="370074"/>
                  </a:lnTo>
                  <a:lnTo>
                    <a:pt x="35170" y="350415"/>
                  </a:lnTo>
                  <a:lnTo>
                    <a:pt x="38654" y="329543"/>
                  </a:lnTo>
                  <a:lnTo>
                    <a:pt x="42147" y="308325"/>
                  </a:lnTo>
                  <a:lnTo>
                    <a:pt x="45646" y="288228"/>
                  </a:lnTo>
                  <a:lnTo>
                    <a:pt x="49143" y="269967"/>
                  </a:lnTo>
                  <a:lnTo>
                    <a:pt x="52475" y="253250"/>
                  </a:lnTo>
                  <a:lnTo>
                    <a:pt x="55332" y="237182"/>
                  </a:lnTo>
                  <a:lnTo>
                    <a:pt x="57591" y="221154"/>
                  </a:lnTo>
                  <a:lnTo>
                    <a:pt x="59446" y="205232"/>
                  </a:lnTo>
                  <a:lnTo>
                    <a:pt x="61307" y="189974"/>
                  </a:lnTo>
                  <a:lnTo>
                    <a:pt x="63408" y="175659"/>
                  </a:lnTo>
                  <a:lnTo>
                    <a:pt x="65652" y="162111"/>
                  </a:lnTo>
                  <a:lnTo>
                    <a:pt x="67704" y="148872"/>
                  </a:lnTo>
                  <a:lnTo>
                    <a:pt x="69408" y="135666"/>
                  </a:lnTo>
                  <a:lnTo>
                    <a:pt x="71657" y="123529"/>
                  </a:lnTo>
                  <a:lnTo>
                    <a:pt x="75991" y="116005"/>
                  </a:lnTo>
                  <a:lnTo>
                    <a:pt x="81793" y="115200"/>
                  </a:lnTo>
                  <a:lnTo>
                    <a:pt x="87330" y="119349"/>
                  </a:lnTo>
                  <a:lnTo>
                    <a:pt x="92066" y="126787"/>
                  </a:lnTo>
                  <a:lnTo>
                    <a:pt x="95827" y="136413"/>
                  </a:lnTo>
                  <a:lnTo>
                    <a:pt x="98665" y="147499"/>
                  </a:lnTo>
                  <a:lnTo>
                    <a:pt x="101059" y="159395"/>
                  </a:lnTo>
                  <a:lnTo>
                    <a:pt x="103803" y="171469"/>
                  </a:lnTo>
                  <a:lnTo>
                    <a:pt x="107319" y="183367"/>
                  </a:lnTo>
                  <a:lnTo>
                    <a:pt x="111833" y="194649"/>
                  </a:lnTo>
                  <a:lnTo>
                    <a:pt x="117544" y="204703"/>
                  </a:lnTo>
                  <a:lnTo>
                    <a:pt x="124423" y="213299"/>
                  </a:lnTo>
                  <a:lnTo>
                    <a:pt x="132126" y="219903"/>
                  </a:lnTo>
                  <a:lnTo>
                    <a:pt x="140128" y="223534"/>
                  </a:lnTo>
                  <a:lnTo>
                    <a:pt x="148095" y="223936"/>
                  </a:lnTo>
                  <a:lnTo>
                    <a:pt x="155899" y="221460"/>
                  </a:lnTo>
                  <a:lnTo>
                    <a:pt x="163519" y="216684"/>
                  </a:lnTo>
                  <a:lnTo>
                    <a:pt x="170972" y="210183"/>
                  </a:lnTo>
                  <a:lnTo>
                    <a:pt x="178129" y="202432"/>
                  </a:lnTo>
                  <a:lnTo>
                    <a:pt x="184717" y="193802"/>
                  </a:lnTo>
                  <a:lnTo>
                    <a:pt x="190631" y="184558"/>
                  </a:lnTo>
                  <a:lnTo>
                    <a:pt x="195927" y="174727"/>
                  </a:lnTo>
                  <a:lnTo>
                    <a:pt x="200718" y="164136"/>
                  </a:lnTo>
                  <a:lnTo>
                    <a:pt x="205127" y="152743"/>
                  </a:lnTo>
                  <a:lnTo>
                    <a:pt x="209259" y="140480"/>
                  </a:lnTo>
                  <a:lnTo>
                    <a:pt x="213195" y="127183"/>
                  </a:lnTo>
                  <a:lnTo>
                    <a:pt x="216989" y="112862"/>
                  </a:lnTo>
                  <a:lnTo>
                    <a:pt x="220522" y="97669"/>
                  </a:lnTo>
                  <a:lnTo>
                    <a:pt x="223515" y="81792"/>
                  </a:lnTo>
                  <a:lnTo>
                    <a:pt x="225859" y="65413"/>
                  </a:lnTo>
                  <a:lnTo>
                    <a:pt x="227602" y="48840"/>
                  </a:lnTo>
                  <a:lnTo>
                    <a:pt x="228855" y="32486"/>
                  </a:lnTo>
                  <a:lnTo>
                    <a:pt x="229736" y="16646"/>
                  </a:lnTo>
                  <a:lnTo>
                    <a:pt x="230373" y="4326"/>
                  </a:lnTo>
                  <a:lnTo>
                    <a:pt x="230679" y="0"/>
                  </a:lnTo>
                  <a:lnTo>
                    <a:pt x="230340" y="3770"/>
                  </a:lnTo>
                  <a:lnTo>
                    <a:pt x="229276" y="13890"/>
                  </a:lnTo>
                  <a:lnTo>
                    <a:pt x="227732" y="28414"/>
                  </a:lnTo>
                  <a:lnTo>
                    <a:pt x="226148" y="45642"/>
                  </a:lnTo>
                  <a:lnTo>
                    <a:pt x="224784" y="64435"/>
                  </a:lnTo>
                  <a:lnTo>
                    <a:pt x="223715" y="83798"/>
                  </a:lnTo>
                  <a:lnTo>
                    <a:pt x="222922" y="102738"/>
                  </a:lnTo>
                  <a:lnTo>
                    <a:pt x="222353" y="120793"/>
                  </a:lnTo>
                  <a:lnTo>
                    <a:pt x="221954" y="138399"/>
                  </a:lnTo>
                  <a:lnTo>
                    <a:pt x="221678" y="156604"/>
                  </a:lnTo>
                  <a:lnTo>
                    <a:pt x="221489" y="175973"/>
                  </a:lnTo>
                  <a:lnTo>
                    <a:pt x="221361" y="196412"/>
                  </a:lnTo>
                  <a:lnTo>
                    <a:pt x="221275" y="217446"/>
                  </a:lnTo>
                  <a:lnTo>
                    <a:pt x="221221" y="238709"/>
                  </a:lnTo>
                  <a:lnTo>
                    <a:pt x="221354" y="259851"/>
                  </a:lnTo>
                  <a:lnTo>
                    <a:pt x="221977" y="280493"/>
                  </a:lnTo>
                  <a:lnTo>
                    <a:pt x="223208" y="300478"/>
                  </a:lnTo>
                  <a:lnTo>
                    <a:pt x="224849" y="319674"/>
                  </a:lnTo>
                  <a:lnTo>
                    <a:pt x="226489" y="337886"/>
                  </a:lnTo>
                  <a:lnTo>
                    <a:pt x="227896" y="355095"/>
                  </a:lnTo>
                  <a:lnTo>
                    <a:pt x="229331" y="371111"/>
                  </a:lnTo>
                  <a:lnTo>
                    <a:pt x="231433" y="385504"/>
                  </a:lnTo>
                  <a:lnTo>
                    <a:pt x="234507" y="398177"/>
                  </a:lnTo>
                  <a:lnTo>
                    <a:pt x="238234" y="409044"/>
                  </a:lnTo>
                  <a:lnTo>
                    <a:pt x="242211" y="418919"/>
                  </a:lnTo>
                  <a:lnTo>
                    <a:pt x="246791" y="428668"/>
                  </a:lnTo>
                  <a:lnTo>
                    <a:pt x="252684" y="4398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898607" y="3675632"/>
              <a:ext cx="132766" cy="138835"/>
            </a:xfrm>
            <a:custGeom>
              <a:avLst/>
              <a:gdLst/>
              <a:ahLst/>
              <a:cxnLst/>
              <a:rect l="0" t="0" r="0" b="0"/>
              <a:pathLst>
                <a:path w="132766" h="138835">
                  <a:moveTo>
                    <a:pt x="85422" y="4603"/>
                  </a:moveTo>
                  <a:lnTo>
                    <a:pt x="76621" y="1803"/>
                  </a:lnTo>
                  <a:lnTo>
                    <a:pt x="68274" y="302"/>
                  </a:lnTo>
                  <a:lnTo>
                    <a:pt x="59580" y="0"/>
                  </a:lnTo>
                  <a:lnTo>
                    <a:pt x="50632" y="852"/>
                  </a:lnTo>
                  <a:lnTo>
                    <a:pt x="41785" y="2968"/>
                  </a:lnTo>
                  <a:lnTo>
                    <a:pt x="33251" y="6299"/>
                  </a:lnTo>
                  <a:lnTo>
                    <a:pt x="25235" y="10980"/>
                  </a:lnTo>
                  <a:lnTo>
                    <a:pt x="18006" y="17396"/>
                  </a:lnTo>
                  <a:lnTo>
                    <a:pt x="11638" y="25596"/>
                  </a:lnTo>
                  <a:lnTo>
                    <a:pt x="6364" y="35186"/>
                  </a:lnTo>
                  <a:lnTo>
                    <a:pt x="2644" y="45531"/>
                  </a:lnTo>
                  <a:lnTo>
                    <a:pt x="586" y="56190"/>
                  </a:lnTo>
                  <a:lnTo>
                    <a:pt x="0" y="66938"/>
                  </a:lnTo>
                  <a:lnTo>
                    <a:pt x="587" y="77679"/>
                  </a:lnTo>
                  <a:lnTo>
                    <a:pt x="2061" y="88379"/>
                  </a:lnTo>
                  <a:lnTo>
                    <a:pt x="4507" y="98868"/>
                  </a:lnTo>
                  <a:lnTo>
                    <a:pt x="8349" y="108845"/>
                  </a:lnTo>
                  <a:lnTo>
                    <a:pt x="13716" y="118175"/>
                  </a:lnTo>
                  <a:lnTo>
                    <a:pt x="20608" y="126408"/>
                  </a:lnTo>
                  <a:lnTo>
                    <a:pt x="29062" y="132727"/>
                  </a:lnTo>
                  <a:lnTo>
                    <a:pt x="38928" y="136858"/>
                  </a:lnTo>
                  <a:lnTo>
                    <a:pt x="49621" y="138834"/>
                  </a:lnTo>
                  <a:lnTo>
                    <a:pt x="60249" y="138730"/>
                  </a:lnTo>
                  <a:lnTo>
                    <a:pt x="70317" y="136805"/>
                  </a:lnTo>
                  <a:lnTo>
                    <a:pt x="79700" y="133262"/>
                  </a:lnTo>
                  <a:lnTo>
                    <a:pt x="88463" y="128152"/>
                  </a:lnTo>
                  <a:lnTo>
                    <a:pt x="96722" y="121645"/>
                  </a:lnTo>
                  <a:lnTo>
                    <a:pt x="104440" y="114008"/>
                  </a:lnTo>
                  <a:lnTo>
                    <a:pt x="111412" y="105513"/>
                  </a:lnTo>
                  <a:lnTo>
                    <a:pt x="117583" y="96388"/>
                  </a:lnTo>
                  <a:lnTo>
                    <a:pt x="122882" y="86651"/>
                  </a:lnTo>
                  <a:lnTo>
                    <a:pt x="127145" y="76129"/>
                  </a:lnTo>
                  <a:lnTo>
                    <a:pt x="130372" y="64800"/>
                  </a:lnTo>
                  <a:lnTo>
                    <a:pt x="132387" y="53090"/>
                  </a:lnTo>
                  <a:lnTo>
                    <a:pt x="132765" y="41762"/>
                  </a:lnTo>
                  <a:lnTo>
                    <a:pt x="131416" y="31233"/>
                  </a:lnTo>
                  <a:lnTo>
                    <a:pt x="128222" y="22046"/>
                  </a:lnTo>
                  <a:lnTo>
                    <a:pt x="122880" y="15010"/>
                  </a:lnTo>
                  <a:lnTo>
                    <a:pt x="115442" y="10356"/>
                  </a:lnTo>
                  <a:lnTo>
                    <a:pt x="106453" y="7671"/>
                  </a:lnTo>
                  <a:lnTo>
                    <a:pt x="95683" y="5928"/>
                  </a:lnTo>
                  <a:lnTo>
                    <a:pt x="79952" y="4975"/>
                  </a:lnTo>
                  <a:lnTo>
                    <a:pt x="53837" y="46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057729" y="3601933"/>
              <a:ext cx="144376" cy="189416"/>
            </a:xfrm>
            <a:custGeom>
              <a:avLst/>
              <a:gdLst/>
              <a:ahLst/>
              <a:cxnLst/>
              <a:rect l="0" t="0" r="0" b="0"/>
              <a:pathLst>
                <a:path w="144376" h="189416">
                  <a:moveTo>
                    <a:pt x="126342" y="4603"/>
                  </a:moveTo>
                  <a:lnTo>
                    <a:pt x="114674" y="1804"/>
                  </a:lnTo>
                  <a:lnTo>
                    <a:pt x="104185" y="302"/>
                  </a:lnTo>
                  <a:lnTo>
                    <a:pt x="93888" y="0"/>
                  </a:lnTo>
                  <a:lnTo>
                    <a:pt x="83759" y="852"/>
                  </a:lnTo>
                  <a:lnTo>
                    <a:pt x="74064" y="2968"/>
                  </a:lnTo>
                  <a:lnTo>
                    <a:pt x="64927" y="6290"/>
                  </a:lnTo>
                  <a:lnTo>
                    <a:pt x="56325" y="10625"/>
                  </a:lnTo>
                  <a:lnTo>
                    <a:pt x="48163" y="15744"/>
                  </a:lnTo>
                  <a:lnTo>
                    <a:pt x="40340" y="21443"/>
                  </a:lnTo>
                  <a:lnTo>
                    <a:pt x="32763" y="27554"/>
                  </a:lnTo>
                  <a:lnTo>
                    <a:pt x="25361" y="33955"/>
                  </a:lnTo>
                  <a:lnTo>
                    <a:pt x="18096" y="40560"/>
                  </a:lnTo>
                  <a:lnTo>
                    <a:pt x="11420" y="47469"/>
                  </a:lnTo>
                  <a:lnTo>
                    <a:pt x="6227" y="54946"/>
                  </a:lnTo>
                  <a:lnTo>
                    <a:pt x="2897" y="63073"/>
                  </a:lnTo>
                  <a:lnTo>
                    <a:pt x="1647" y="71141"/>
                  </a:lnTo>
                  <a:lnTo>
                    <a:pt x="2778" y="77806"/>
                  </a:lnTo>
                  <a:lnTo>
                    <a:pt x="6210" y="82430"/>
                  </a:lnTo>
                  <a:lnTo>
                    <a:pt x="11581" y="85040"/>
                  </a:lnTo>
                  <a:lnTo>
                    <a:pt x="18458" y="85960"/>
                  </a:lnTo>
                  <a:lnTo>
                    <a:pt x="26451" y="85583"/>
                  </a:lnTo>
                  <a:lnTo>
                    <a:pt x="35406" y="84417"/>
                  </a:lnTo>
                  <a:lnTo>
                    <a:pt x="45393" y="83045"/>
                  </a:lnTo>
                  <a:lnTo>
                    <a:pt x="56365" y="81812"/>
                  </a:lnTo>
                  <a:lnTo>
                    <a:pt x="68003" y="81160"/>
                  </a:lnTo>
                  <a:lnTo>
                    <a:pt x="79814" y="81706"/>
                  </a:lnTo>
                  <a:lnTo>
                    <a:pt x="91496" y="83669"/>
                  </a:lnTo>
                  <a:lnTo>
                    <a:pt x="102780" y="86938"/>
                  </a:lnTo>
                  <a:lnTo>
                    <a:pt x="113358" y="91266"/>
                  </a:lnTo>
                  <a:lnTo>
                    <a:pt x="123125" y="96405"/>
                  </a:lnTo>
                  <a:lnTo>
                    <a:pt x="131665" y="102463"/>
                  </a:lnTo>
                  <a:lnTo>
                    <a:pt x="138199" y="109885"/>
                  </a:lnTo>
                  <a:lnTo>
                    <a:pt x="142472" y="118794"/>
                  </a:lnTo>
                  <a:lnTo>
                    <a:pt x="144375" y="128708"/>
                  </a:lnTo>
                  <a:lnTo>
                    <a:pt x="143691" y="138747"/>
                  </a:lnTo>
                  <a:lnTo>
                    <a:pt x="140563" y="148381"/>
                  </a:lnTo>
                  <a:lnTo>
                    <a:pt x="135397" y="157289"/>
                  </a:lnTo>
                  <a:lnTo>
                    <a:pt x="128659" y="165192"/>
                  </a:lnTo>
                  <a:lnTo>
                    <a:pt x="120759" y="172054"/>
                  </a:lnTo>
                  <a:lnTo>
                    <a:pt x="111866" y="177847"/>
                  </a:lnTo>
                  <a:lnTo>
                    <a:pt x="101921" y="182455"/>
                  </a:lnTo>
                  <a:lnTo>
                    <a:pt x="90978" y="185926"/>
                  </a:lnTo>
                  <a:lnTo>
                    <a:pt x="79358" y="188277"/>
                  </a:lnTo>
                  <a:lnTo>
                    <a:pt x="67560" y="189415"/>
                  </a:lnTo>
                  <a:lnTo>
                    <a:pt x="55891" y="189408"/>
                  </a:lnTo>
                  <a:lnTo>
                    <a:pt x="44717" y="188602"/>
                  </a:lnTo>
                  <a:lnTo>
                    <a:pt x="33345" y="187450"/>
                  </a:lnTo>
                  <a:lnTo>
                    <a:pt x="19662" y="185855"/>
                  </a:lnTo>
                  <a:lnTo>
                    <a:pt x="0" y="1835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269352" y="3417023"/>
              <a:ext cx="20005" cy="379027"/>
            </a:xfrm>
            <a:custGeom>
              <a:avLst/>
              <a:gdLst/>
              <a:ahLst/>
              <a:cxnLst/>
              <a:rect l="0" t="0" r="0" b="0"/>
              <a:pathLst>
                <a:path w="20005" h="379027">
                  <a:moveTo>
                    <a:pt x="9475" y="0"/>
                  </a:moveTo>
                  <a:lnTo>
                    <a:pt x="6609" y="14803"/>
                  </a:lnTo>
                  <a:lnTo>
                    <a:pt x="4466" y="29995"/>
                  </a:lnTo>
                  <a:lnTo>
                    <a:pt x="2863" y="47086"/>
                  </a:lnTo>
                  <a:lnTo>
                    <a:pt x="1683" y="66007"/>
                  </a:lnTo>
                  <a:lnTo>
                    <a:pt x="835" y="86465"/>
                  </a:lnTo>
                  <a:lnTo>
                    <a:pt x="242" y="108099"/>
                  </a:lnTo>
                  <a:lnTo>
                    <a:pt x="0" y="129945"/>
                  </a:lnTo>
                  <a:lnTo>
                    <a:pt x="364" y="150523"/>
                  </a:lnTo>
                  <a:lnTo>
                    <a:pt x="1419" y="169138"/>
                  </a:lnTo>
                  <a:lnTo>
                    <a:pt x="2941" y="186277"/>
                  </a:lnTo>
                  <a:lnTo>
                    <a:pt x="4501" y="203167"/>
                  </a:lnTo>
                  <a:lnTo>
                    <a:pt x="5845" y="220567"/>
                  </a:lnTo>
                  <a:lnTo>
                    <a:pt x="6898" y="238395"/>
                  </a:lnTo>
                  <a:lnTo>
                    <a:pt x="7679" y="256005"/>
                  </a:lnTo>
                  <a:lnTo>
                    <a:pt x="8244" y="273004"/>
                  </a:lnTo>
                  <a:lnTo>
                    <a:pt x="8810" y="289150"/>
                  </a:lnTo>
                  <a:lnTo>
                    <a:pt x="9730" y="304213"/>
                  </a:lnTo>
                  <a:lnTo>
                    <a:pt x="11165" y="318180"/>
                  </a:lnTo>
                  <a:lnTo>
                    <a:pt x="12952" y="330950"/>
                  </a:lnTo>
                  <a:lnTo>
                    <a:pt x="14878" y="343590"/>
                  </a:lnTo>
                  <a:lnTo>
                    <a:pt x="17114" y="358328"/>
                  </a:lnTo>
                  <a:lnTo>
                    <a:pt x="20004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131428" y="3574951"/>
              <a:ext cx="242157" cy="42115"/>
            </a:xfrm>
            <a:custGeom>
              <a:avLst/>
              <a:gdLst/>
              <a:ahLst/>
              <a:cxnLst/>
              <a:rect l="0" t="0" r="0" b="0"/>
              <a:pathLst>
                <a:path w="242157" h="42115">
                  <a:moveTo>
                    <a:pt x="242156" y="0"/>
                  </a:moveTo>
                  <a:lnTo>
                    <a:pt x="230354" y="2934"/>
                  </a:lnTo>
                  <a:lnTo>
                    <a:pt x="218584" y="5716"/>
                  </a:lnTo>
                  <a:lnTo>
                    <a:pt x="205694" y="8616"/>
                  </a:lnTo>
                  <a:lnTo>
                    <a:pt x="191846" y="11656"/>
                  </a:lnTo>
                  <a:lnTo>
                    <a:pt x="177518" y="14821"/>
                  </a:lnTo>
                  <a:lnTo>
                    <a:pt x="163049" y="18080"/>
                  </a:lnTo>
                  <a:lnTo>
                    <a:pt x="148598" y="21246"/>
                  </a:lnTo>
                  <a:lnTo>
                    <a:pt x="134223" y="23989"/>
                  </a:lnTo>
                  <a:lnTo>
                    <a:pt x="119928" y="26169"/>
                  </a:lnTo>
                  <a:lnTo>
                    <a:pt x="105704" y="27971"/>
                  </a:lnTo>
                  <a:lnTo>
                    <a:pt x="91534" y="29795"/>
                  </a:lnTo>
                  <a:lnTo>
                    <a:pt x="77413" y="31872"/>
                  </a:lnTo>
                  <a:lnTo>
                    <a:pt x="63551" y="34109"/>
                  </a:lnTo>
                  <a:lnTo>
                    <a:pt x="48798" y="36393"/>
                  </a:lnTo>
                  <a:lnTo>
                    <a:pt x="29623" y="3892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405169" y="3417023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0" y="36476"/>
                  </a:lnTo>
                  <a:lnTo>
                    <a:pt x="0" y="50842"/>
                  </a:lnTo>
                  <a:lnTo>
                    <a:pt x="0" y="67116"/>
                  </a:lnTo>
                  <a:lnTo>
                    <a:pt x="5" y="85326"/>
                  </a:lnTo>
                  <a:lnTo>
                    <a:pt x="177" y="104562"/>
                  </a:lnTo>
                  <a:lnTo>
                    <a:pt x="826" y="123233"/>
                  </a:lnTo>
                  <a:lnTo>
                    <a:pt x="2074" y="140497"/>
                  </a:lnTo>
                  <a:lnTo>
                    <a:pt x="3727" y="156693"/>
                  </a:lnTo>
                  <a:lnTo>
                    <a:pt x="5375" y="172935"/>
                  </a:lnTo>
                  <a:lnTo>
                    <a:pt x="6783" y="189889"/>
                  </a:lnTo>
                  <a:lnTo>
                    <a:pt x="8048" y="207245"/>
                  </a:lnTo>
                  <a:lnTo>
                    <a:pt x="9505" y="224005"/>
                  </a:lnTo>
                  <a:lnTo>
                    <a:pt x="11331" y="239624"/>
                  </a:lnTo>
                  <a:lnTo>
                    <a:pt x="13389" y="254199"/>
                  </a:lnTo>
                  <a:lnTo>
                    <a:pt x="15317" y="268201"/>
                  </a:lnTo>
                  <a:lnTo>
                    <a:pt x="16911" y="281982"/>
                  </a:lnTo>
                  <a:lnTo>
                    <a:pt x="18136" y="295694"/>
                  </a:lnTo>
                  <a:lnTo>
                    <a:pt x="19166" y="311014"/>
                  </a:lnTo>
                  <a:lnTo>
                    <a:pt x="20088" y="332648"/>
                  </a:lnTo>
                  <a:lnTo>
                    <a:pt x="21057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468340" y="3627594"/>
              <a:ext cx="63172" cy="126342"/>
            </a:xfrm>
            <a:custGeom>
              <a:avLst/>
              <a:gdLst/>
              <a:ahLst/>
              <a:cxnLst/>
              <a:rect l="0" t="0" r="0" b="0"/>
              <a:pathLst>
                <a:path w="63172" h="126342">
                  <a:moveTo>
                    <a:pt x="0" y="0"/>
                  </a:moveTo>
                  <a:lnTo>
                    <a:pt x="2933" y="11668"/>
                  </a:lnTo>
                  <a:lnTo>
                    <a:pt x="5716" y="22156"/>
                  </a:lnTo>
                  <a:lnTo>
                    <a:pt x="8620" y="32458"/>
                  </a:lnTo>
                  <a:lnTo>
                    <a:pt x="11833" y="42759"/>
                  </a:lnTo>
                  <a:lnTo>
                    <a:pt x="15646" y="53103"/>
                  </a:lnTo>
                  <a:lnTo>
                    <a:pt x="20164" y="63488"/>
                  </a:lnTo>
                  <a:lnTo>
                    <a:pt x="25327" y="73744"/>
                  </a:lnTo>
                  <a:lnTo>
                    <a:pt x="31015" y="83553"/>
                  </a:lnTo>
                  <a:lnTo>
                    <a:pt x="37090" y="92771"/>
                  </a:lnTo>
                  <a:lnTo>
                    <a:pt x="43141" y="101122"/>
                  </a:lnTo>
                  <a:lnTo>
                    <a:pt x="49078" y="108944"/>
                  </a:lnTo>
                  <a:lnTo>
                    <a:pt x="55420" y="116921"/>
                  </a:lnTo>
                  <a:lnTo>
                    <a:pt x="63171" y="1263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468340" y="3585479"/>
              <a:ext cx="147400" cy="526426"/>
            </a:xfrm>
            <a:custGeom>
              <a:avLst/>
              <a:gdLst/>
              <a:ahLst/>
              <a:cxnLst/>
              <a:rect l="0" t="0" r="0" b="0"/>
              <a:pathLst>
                <a:path w="147400" h="526426">
                  <a:moveTo>
                    <a:pt x="147399" y="0"/>
                  </a:moveTo>
                  <a:lnTo>
                    <a:pt x="141598" y="8801"/>
                  </a:lnTo>
                  <a:lnTo>
                    <a:pt x="136675" y="17148"/>
                  </a:lnTo>
                  <a:lnTo>
                    <a:pt x="132167" y="25856"/>
                  </a:lnTo>
                  <a:lnTo>
                    <a:pt x="127773" y="35322"/>
                  </a:lnTo>
                  <a:lnTo>
                    <a:pt x="123112" y="46114"/>
                  </a:lnTo>
                  <a:lnTo>
                    <a:pt x="118001" y="58404"/>
                  </a:lnTo>
                  <a:lnTo>
                    <a:pt x="112596" y="71723"/>
                  </a:lnTo>
                  <a:lnTo>
                    <a:pt x="107272" y="85193"/>
                  </a:lnTo>
                  <a:lnTo>
                    <a:pt x="102248" y="98289"/>
                  </a:lnTo>
                  <a:lnTo>
                    <a:pt x="97569" y="111013"/>
                  </a:lnTo>
                  <a:lnTo>
                    <a:pt x="93200" y="123694"/>
                  </a:lnTo>
                  <a:lnTo>
                    <a:pt x="89078" y="136558"/>
                  </a:lnTo>
                  <a:lnTo>
                    <a:pt x="85141" y="149671"/>
                  </a:lnTo>
                  <a:lnTo>
                    <a:pt x="81337" y="163022"/>
                  </a:lnTo>
                  <a:lnTo>
                    <a:pt x="77626" y="176562"/>
                  </a:lnTo>
                  <a:lnTo>
                    <a:pt x="73979" y="190080"/>
                  </a:lnTo>
                  <a:lnTo>
                    <a:pt x="70378" y="203230"/>
                  </a:lnTo>
                  <a:lnTo>
                    <a:pt x="66806" y="215856"/>
                  </a:lnTo>
                  <a:lnTo>
                    <a:pt x="63255" y="228129"/>
                  </a:lnTo>
                  <a:lnTo>
                    <a:pt x="59718" y="240444"/>
                  </a:lnTo>
                  <a:lnTo>
                    <a:pt x="56190" y="253033"/>
                  </a:lnTo>
                  <a:lnTo>
                    <a:pt x="52668" y="266116"/>
                  </a:lnTo>
                  <a:lnTo>
                    <a:pt x="49150" y="279972"/>
                  </a:lnTo>
                  <a:lnTo>
                    <a:pt x="45635" y="294665"/>
                  </a:lnTo>
                  <a:lnTo>
                    <a:pt x="42121" y="309941"/>
                  </a:lnTo>
                  <a:lnTo>
                    <a:pt x="38609" y="325341"/>
                  </a:lnTo>
                  <a:lnTo>
                    <a:pt x="35098" y="340599"/>
                  </a:lnTo>
                  <a:lnTo>
                    <a:pt x="31588" y="356116"/>
                  </a:lnTo>
                  <a:lnTo>
                    <a:pt x="28078" y="372817"/>
                  </a:lnTo>
                  <a:lnTo>
                    <a:pt x="24568" y="391114"/>
                  </a:lnTo>
                  <a:lnTo>
                    <a:pt x="21058" y="410302"/>
                  </a:lnTo>
                  <a:lnTo>
                    <a:pt x="17548" y="428889"/>
                  </a:lnTo>
                  <a:lnTo>
                    <a:pt x="14043" y="446050"/>
                  </a:lnTo>
                  <a:lnTo>
                    <a:pt x="10694" y="461592"/>
                  </a:lnTo>
                  <a:lnTo>
                    <a:pt x="7469" y="477344"/>
                  </a:lnTo>
                  <a:lnTo>
                    <a:pt x="4085" y="496915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900009" y="3353852"/>
              <a:ext cx="21058" cy="431669"/>
            </a:xfrm>
            <a:custGeom>
              <a:avLst/>
              <a:gdLst/>
              <a:ahLst/>
              <a:cxnLst/>
              <a:rect l="0" t="0" r="0" b="0"/>
              <a:pathLst>
                <a:path w="21058" h="431669">
                  <a:moveTo>
                    <a:pt x="21057" y="0"/>
                  </a:moveTo>
                  <a:lnTo>
                    <a:pt x="18190" y="11869"/>
                  </a:lnTo>
                  <a:lnTo>
                    <a:pt x="16048" y="24279"/>
                  </a:lnTo>
                  <a:lnTo>
                    <a:pt x="14445" y="38461"/>
                  </a:lnTo>
                  <a:lnTo>
                    <a:pt x="13264" y="53996"/>
                  </a:lnTo>
                  <a:lnTo>
                    <a:pt x="12416" y="69992"/>
                  </a:lnTo>
                  <a:lnTo>
                    <a:pt x="11818" y="85888"/>
                  </a:lnTo>
                  <a:lnTo>
                    <a:pt x="11404" y="101955"/>
                  </a:lnTo>
                  <a:lnTo>
                    <a:pt x="11120" y="119086"/>
                  </a:lnTo>
                  <a:lnTo>
                    <a:pt x="10926" y="137715"/>
                  </a:lnTo>
                  <a:lnTo>
                    <a:pt x="10795" y="157649"/>
                  </a:lnTo>
                  <a:lnTo>
                    <a:pt x="10707" y="178340"/>
                  </a:lnTo>
                  <a:lnTo>
                    <a:pt x="10643" y="199362"/>
                  </a:lnTo>
                  <a:lnTo>
                    <a:pt x="10431" y="220005"/>
                  </a:lnTo>
                  <a:lnTo>
                    <a:pt x="9756" y="239245"/>
                  </a:lnTo>
                  <a:lnTo>
                    <a:pt x="8490" y="256667"/>
                  </a:lnTo>
                  <a:lnTo>
                    <a:pt x="6825" y="272685"/>
                  </a:lnTo>
                  <a:lnTo>
                    <a:pt x="5169" y="288217"/>
                  </a:lnTo>
                  <a:lnTo>
                    <a:pt x="3761" y="303858"/>
                  </a:lnTo>
                  <a:lnTo>
                    <a:pt x="2664" y="319672"/>
                  </a:lnTo>
                  <a:lnTo>
                    <a:pt x="1854" y="335384"/>
                  </a:lnTo>
                  <a:lnTo>
                    <a:pt x="1274" y="350805"/>
                  </a:lnTo>
                  <a:lnTo>
                    <a:pt x="868" y="365678"/>
                  </a:lnTo>
                  <a:lnTo>
                    <a:pt x="543" y="381285"/>
                  </a:lnTo>
                  <a:lnTo>
                    <a:pt x="270" y="401231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988123" y="3644906"/>
              <a:ext cx="322498" cy="190294"/>
            </a:xfrm>
            <a:custGeom>
              <a:avLst/>
              <a:gdLst/>
              <a:ahLst/>
              <a:cxnLst/>
              <a:rect l="0" t="0" r="0" b="0"/>
              <a:pathLst>
                <a:path w="322498" h="190294">
                  <a:moveTo>
                    <a:pt x="122455" y="98501"/>
                  </a:moveTo>
                  <a:lnTo>
                    <a:pt x="125255" y="89699"/>
                  </a:lnTo>
                  <a:lnTo>
                    <a:pt x="126757" y="81352"/>
                  </a:lnTo>
                  <a:lnTo>
                    <a:pt x="127063" y="72653"/>
                  </a:lnTo>
                  <a:lnTo>
                    <a:pt x="126384" y="63533"/>
                  </a:lnTo>
                  <a:lnTo>
                    <a:pt x="124916" y="54038"/>
                  </a:lnTo>
                  <a:lnTo>
                    <a:pt x="122838" y="44255"/>
                  </a:lnTo>
                  <a:lnTo>
                    <a:pt x="119983" y="34587"/>
                  </a:lnTo>
                  <a:lnTo>
                    <a:pt x="115863" y="25709"/>
                  </a:lnTo>
                  <a:lnTo>
                    <a:pt x="110310" y="17934"/>
                  </a:lnTo>
                  <a:lnTo>
                    <a:pt x="103294" y="11394"/>
                  </a:lnTo>
                  <a:lnTo>
                    <a:pt x="94756" y="6218"/>
                  </a:lnTo>
                  <a:lnTo>
                    <a:pt x="84834" y="2343"/>
                  </a:lnTo>
                  <a:lnTo>
                    <a:pt x="74104" y="45"/>
                  </a:lnTo>
                  <a:lnTo>
                    <a:pt x="63450" y="0"/>
                  </a:lnTo>
                  <a:lnTo>
                    <a:pt x="53371" y="2383"/>
                  </a:lnTo>
                  <a:lnTo>
                    <a:pt x="44149" y="7084"/>
                  </a:lnTo>
                  <a:lnTo>
                    <a:pt x="36027" y="13976"/>
                  </a:lnTo>
                  <a:lnTo>
                    <a:pt x="29011" y="22760"/>
                  </a:lnTo>
                  <a:lnTo>
                    <a:pt x="22943" y="33045"/>
                  </a:lnTo>
                  <a:lnTo>
                    <a:pt x="17617" y="44457"/>
                  </a:lnTo>
                  <a:lnTo>
                    <a:pt x="12847" y="56682"/>
                  </a:lnTo>
                  <a:lnTo>
                    <a:pt x="8639" y="69482"/>
                  </a:lnTo>
                  <a:lnTo>
                    <a:pt x="5184" y="82678"/>
                  </a:lnTo>
                  <a:lnTo>
                    <a:pt x="2530" y="96144"/>
                  </a:lnTo>
                  <a:lnTo>
                    <a:pt x="747" y="109627"/>
                  </a:lnTo>
                  <a:lnTo>
                    <a:pt x="0" y="122760"/>
                  </a:lnTo>
                  <a:lnTo>
                    <a:pt x="282" y="135368"/>
                  </a:lnTo>
                  <a:lnTo>
                    <a:pt x="1607" y="147292"/>
                  </a:lnTo>
                  <a:lnTo>
                    <a:pt x="4092" y="158309"/>
                  </a:lnTo>
                  <a:lnTo>
                    <a:pt x="7698" y="168372"/>
                  </a:lnTo>
                  <a:lnTo>
                    <a:pt x="12577" y="177114"/>
                  </a:lnTo>
                  <a:lnTo>
                    <a:pt x="19133" y="183783"/>
                  </a:lnTo>
                  <a:lnTo>
                    <a:pt x="27425" y="188151"/>
                  </a:lnTo>
                  <a:lnTo>
                    <a:pt x="36908" y="190288"/>
                  </a:lnTo>
                  <a:lnTo>
                    <a:pt x="46650" y="190293"/>
                  </a:lnTo>
                  <a:lnTo>
                    <a:pt x="56082" y="188441"/>
                  </a:lnTo>
                  <a:lnTo>
                    <a:pt x="64852" y="184947"/>
                  </a:lnTo>
                  <a:lnTo>
                    <a:pt x="72663" y="179869"/>
                  </a:lnTo>
                  <a:lnTo>
                    <a:pt x="79467" y="173380"/>
                  </a:lnTo>
                  <a:lnTo>
                    <a:pt x="85391" y="165585"/>
                  </a:lnTo>
                  <a:lnTo>
                    <a:pt x="90620" y="156451"/>
                  </a:lnTo>
                  <a:lnTo>
                    <a:pt x="95325" y="146079"/>
                  </a:lnTo>
                  <a:lnTo>
                    <a:pt x="99489" y="134521"/>
                  </a:lnTo>
                  <a:lnTo>
                    <a:pt x="102914" y="121706"/>
                  </a:lnTo>
                  <a:lnTo>
                    <a:pt x="105568" y="107757"/>
                  </a:lnTo>
                  <a:lnTo>
                    <a:pt x="108049" y="94478"/>
                  </a:lnTo>
                  <a:lnTo>
                    <a:pt x="111504" y="86410"/>
                  </a:lnTo>
                  <a:lnTo>
                    <a:pt x="116093" y="85531"/>
                  </a:lnTo>
                  <a:lnTo>
                    <a:pt x="121190" y="89222"/>
                  </a:lnTo>
                  <a:lnTo>
                    <a:pt x="126648" y="95361"/>
                  </a:lnTo>
                  <a:lnTo>
                    <a:pt x="132455" y="102582"/>
                  </a:lnTo>
                  <a:lnTo>
                    <a:pt x="138574" y="110156"/>
                  </a:lnTo>
                  <a:lnTo>
                    <a:pt x="144946" y="117758"/>
                  </a:lnTo>
                  <a:lnTo>
                    <a:pt x="151510" y="125272"/>
                  </a:lnTo>
                  <a:lnTo>
                    <a:pt x="158219" y="132661"/>
                  </a:lnTo>
                  <a:lnTo>
                    <a:pt x="165195" y="139443"/>
                  </a:lnTo>
                  <a:lnTo>
                    <a:pt x="172716" y="144718"/>
                  </a:lnTo>
                  <a:lnTo>
                    <a:pt x="180879" y="148108"/>
                  </a:lnTo>
                  <a:lnTo>
                    <a:pt x="189311" y="149401"/>
                  </a:lnTo>
                  <a:lnTo>
                    <a:pt x="197285" y="148300"/>
                  </a:lnTo>
                  <a:lnTo>
                    <a:pt x="204419" y="144884"/>
                  </a:lnTo>
                  <a:lnTo>
                    <a:pt x="210512" y="139355"/>
                  </a:lnTo>
                  <a:lnTo>
                    <a:pt x="215381" y="131839"/>
                  </a:lnTo>
                  <a:lnTo>
                    <a:pt x="219038" y="122686"/>
                  </a:lnTo>
                  <a:lnTo>
                    <a:pt x="220891" y="115127"/>
                  </a:lnTo>
                  <a:lnTo>
                    <a:pt x="220764" y="113562"/>
                  </a:lnTo>
                  <a:lnTo>
                    <a:pt x="220012" y="117884"/>
                  </a:lnTo>
                  <a:lnTo>
                    <a:pt x="219091" y="126394"/>
                  </a:lnTo>
                  <a:lnTo>
                    <a:pt x="217842" y="137403"/>
                  </a:lnTo>
                  <a:lnTo>
                    <a:pt x="216134" y="149694"/>
                  </a:lnTo>
                  <a:lnTo>
                    <a:pt x="213644" y="159330"/>
                  </a:lnTo>
                  <a:lnTo>
                    <a:pt x="210473" y="162118"/>
                  </a:lnTo>
                  <a:lnTo>
                    <a:pt x="207390" y="159619"/>
                  </a:lnTo>
                  <a:lnTo>
                    <a:pt x="204437" y="153720"/>
                  </a:lnTo>
                  <a:lnTo>
                    <a:pt x="201477" y="145443"/>
                  </a:lnTo>
                  <a:lnTo>
                    <a:pt x="198441" y="135439"/>
                  </a:lnTo>
                  <a:lnTo>
                    <a:pt x="195637" y="124194"/>
                  </a:lnTo>
                  <a:lnTo>
                    <a:pt x="193690" y="112069"/>
                  </a:lnTo>
                  <a:lnTo>
                    <a:pt x="192877" y="99336"/>
                  </a:lnTo>
                  <a:lnTo>
                    <a:pt x="193151" y="86352"/>
                  </a:lnTo>
                  <a:lnTo>
                    <a:pt x="194326" y="73555"/>
                  </a:lnTo>
                  <a:lnTo>
                    <a:pt x="196196" y="61173"/>
                  </a:lnTo>
                  <a:lnTo>
                    <a:pt x="198739" y="49401"/>
                  </a:lnTo>
                  <a:lnTo>
                    <a:pt x="202115" y="38486"/>
                  </a:lnTo>
                  <a:lnTo>
                    <a:pt x="206351" y="28491"/>
                  </a:lnTo>
                  <a:lnTo>
                    <a:pt x="211499" y="19795"/>
                  </a:lnTo>
                  <a:lnTo>
                    <a:pt x="217711" y="13157"/>
                  </a:lnTo>
                  <a:lnTo>
                    <a:pt x="224963" y="8809"/>
                  </a:lnTo>
                  <a:lnTo>
                    <a:pt x="232934" y="6686"/>
                  </a:lnTo>
                  <a:lnTo>
                    <a:pt x="241123" y="6690"/>
                  </a:lnTo>
                  <a:lnTo>
                    <a:pt x="249221" y="8543"/>
                  </a:lnTo>
                  <a:lnTo>
                    <a:pt x="257114" y="11869"/>
                  </a:lnTo>
                  <a:lnTo>
                    <a:pt x="264793" y="16301"/>
                  </a:lnTo>
                  <a:lnTo>
                    <a:pt x="272287" y="21539"/>
                  </a:lnTo>
                  <a:lnTo>
                    <a:pt x="279472" y="27509"/>
                  </a:lnTo>
                  <a:lnTo>
                    <a:pt x="286078" y="34347"/>
                  </a:lnTo>
                  <a:lnTo>
                    <a:pt x="292005" y="42059"/>
                  </a:lnTo>
                  <a:lnTo>
                    <a:pt x="297309" y="50527"/>
                  </a:lnTo>
                  <a:lnTo>
                    <a:pt x="302105" y="59589"/>
                  </a:lnTo>
                  <a:lnTo>
                    <a:pt x="306514" y="69099"/>
                  </a:lnTo>
                  <a:lnTo>
                    <a:pt x="310476" y="79096"/>
                  </a:lnTo>
                  <a:lnTo>
                    <a:pt x="313764" y="89792"/>
                  </a:lnTo>
                  <a:lnTo>
                    <a:pt x="316311" y="101238"/>
                  </a:lnTo>
                  <a:lnTo>
                    <a:pt x="318196" y="113129"/>
                  </a:lnTo>
                  <a:lnTo>
                    <a:pt x="319747" y="126261"/>
                  </a:lnTo>
                  <a:lnTo>
                    <a:pt x="321103" y="144025"/>
                  </a:lnTo>
                  <a:lnTo>
                    <a:pt x="322497" y="1722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355587" y="3442406"/>
              <a:ext cx="165604" cy="404457"/>
            </a:xfrm>
            <a:custGeom>
              <a:avLst/>
              <a:gdLst/>
              <a:ahLst/>
              <a:cxnLst/>
              <a:rect l="0" t="0" r="0" b="0"/>
              <a:pathLst>
                <a:path w="165604" h="404457">
                  <a:moveTo>
                    <a:pt x="102432" y="269416"/>
                  </a:moveTo>
                  <a:lnTo>
                    <a:pt x="96564" y="263548"/>
                  </a:lnTo>
                  <a:lnTo>
                    <a:pt x="90999" y="257984"/>
                  </a:lnTo>
                  <a:lnTo>
                    <a:pt x="85191" y="252198"/>
                  </a:lnTo>
                  <a:lnTo>
                    <a:pt x="78765" y="246636"/>
                  </a:lnTo>
                  <a:lnTo>
                    <a:pt x="71139" y="242251"/>
                  </a:lnTo>
                  <a:lnTo>
                    <a:pt x="62113" y="239487"/>
                  </a:lnTo>
                  <a:lnTo>
                    <a:pt x="52132" y="238461"/>
                  </a:lnTo>
                  <a:lnTo>
                    <a:pt x="42053" y="239216"/>
                  </a:lnTo>
                  <a:lnTo>
                    <a:pt x="32399" y="241589"/>
                  </a:lnTo>
                  <a:lnTo>
                    <a:pt x="23649" y="245606"/>
                  </a:lnTo>
                  <a:lnTo>
                    <a:pt x="16385" y="251567"/>
                  </a:lnTo>
                  <a:lnTo>
                    <a:pt x="10766" y="259463"/>
                  </a:lnTo>
                  <a:lnTo>
                    <a:pt x="6622" y="269016"/>
                  </a:lnTo>
                  <a:lnTo>
                    <a:pt x="3659" y="279869"/>
                  </a:lnTo>
                  <a:lnTo>
                    <a:pt x="1589" y="291682"/>
                  </a:lnTo>
                  <a:lnTo>
                    <a:pt x="330" y="304019"/>
                  </a:lnTo>
                  <a:lnTo>
                    <a:pt x="0" y="316366"/>
                  </a:lnTo>
                  <a:lnTo>
                    <a:pt x="594" y="328440"/>
                  </a:lnTo>
                  <a:lnTo>
                    <a:pt x="2143" y="340003"/>
                  </a:lnTo>
                  <a:lnTo>
                    <a:pt x="4786" y="350776"/>
                  </a:lnTo>
                  <a:lnTo>
                    <a:pt x="8493" y="360689"/>
                  </a:lnTo>
                  <a:lnTo>
                    <a:pt x="13101" y="369839"/>
                  </a:lnTo>
                  <a:lnTo>
                    <a:pt x="18411" y="378380"/>
                  </a:lnTo>
                  <a:lnTo>
                    <a:pt x="24245" y="386450"/>
                  </a:lnTo>
                  <a:lnTo>
                    <a:pt x="30618" y="393685"/>
                  </a:lnTo>
                  <a:lnTo>
                    <a:pt x="37728" y="399261"/>
                  </a:lnTo>
                  <a:lnTo>
                    <a:pt x="45618" y="402856"/>
                  </a:lnTo>
                  <a:lnTo>
                    <a:pt x="54035" y="404456"/>
                  </a:lnTo>
                  <a:lnTo>
                    <a:pt x="62530" y="404091"/>
                  </a:lnTo>
                  <a:lnTo>
                    <a:pt x="70833" y="401984"/>
                  </a:lnTo>
                  <a:lnTo>
                    <a:pt x="78695" y="398146"/>
                  </a:lnTo>
                  <a:lnTo>
                    <a:pt x="85822" y="392305"/>
                  </a:lnTo>
                  <a:lnTo>
                    <a:pt x="92131" y="384495"/>
                  </a:lnTo>
                  <a:lnTo>
                    <a:pt x="97707" y="375168"/>
                  </a:lnTo>
                  <a:lnTo>
                    <a:pt x="102694" y="365000"/>
                  </a:lnTo>
                  <a:lnTo>
                    <a:pt x="107237" y="354442"/>
                  </a:lnTo>
                  <a:lnTo>
                    <a:pt x="111461" y="343082"/>
                  </a:lnTo>
                  <a:lnTo>
                    <a:pt x="115458" y="329800"/>
                  </a:lnTo>
                  <a:lnTo>
                    <a:pt x="119295" y="314119"/>
                  </a:lnTo>
                  <a:lnTo>
                    <a:pt x="122855" y="296179"/>
                  </a:lnTo>
                  <a:lnTo>
                    <a:pt x="125867" y="276383"/>
                  </a:lnTo>
                  <a:lnTo>
                    <a:pt x="128229" y="255172"/>
                  </a:lnTo>
                  <a:lnTo>
                    <a:pt x="130154" y="232930"/>
                  </a:lnTo>
                  <a:lnTo>
                    <a:pt x="132060" y="209955"/>
                  </a:lnTo>
                  <a:lnTo>
                    <a:pt x="134189" y="186489"/>
                  </a:lnTo>
                  <a:lnTo>
                    <a:pt x="136280" y="163346"/>
                  </a:lnTo>
                  <a:lnTo>
                    <a:pt x="137698" y="141866"/>
                  </a:lnTo>
                  <a:lnTo>
                    <a:pt x="138132" y="122630"/>
                  </a:lnTo>
                  <a:lnTo>
                    <a:pt x="137591" y="105069"/>
                  </a:lnTo>
                  <a:lnTo>
                    <a:pt x="136232" y="87893"/>
                  </a:lnTo>
                  <a:lnTo>
                    <a:pt x="134242" y="70298"/>
                  </a:lnTo>
                  <a:lnTo>
                    <a:pt x="131786" y="52341"/>
                  </a:lnTo>
                  <a:lnTo>
                    <a:pt x="129001" y="34644"/>
                  </a:lnTo>
                  <a:lnTo>
                    <a:pt x="125976" y="17675"/>
                  </a:lnTo>
                  <a:lnTo>
                    <a:pt x="122534" y="4762"/>
                  </a:lnTo>
                  <a:lnTo>
                    <a:pt x="119073" y="0"/>
                  </a:lnTo>
                  <a:lnTo>
                    <a:pt x="116625" y="2082"/>
                  </a:lnTo>
                  <a:lnTo>
                    <a:pt x="115303" y="9008"/>
                  </a:lnTo>
                  <a:lnTo>
                    <a:pt x="115078" y="19683"/>
                  </a:lnTo>
                  <a:lnTo>
                    <a:pt x="115813" y="33273"/>
                  </a:lnTo>
                  <a:lnTo>
                    <a:pt x="116992" y="48568"/>
                  </a:lnTo>
                  <a:lnTo>
                    <a:pt x="117812" y="64045"/>
                  </a:lnTo>
                  <a:lnTo>
                    <a:pt x="117860" y="78851"/>
                  </a:lnTo>
                  <a:lnTo>
                    <a:pt x="117405" y="92736"/>
                  </a:lnTo>
                  <a:lnTo>
                    <a:pt x="117169" y="105756"/>
                  </a:lnTo>
                  <a:lnTo>
                    <a:pt x="117566" y="118086"/>
                  </a:lnTo>
                  <a:lnTo>
                    <a:pt x="118513" y="130387"/>
                  </a:lnTo>
                  <a:lnTo>
                    <a:pt x="119621" y="143727"/>
                  </a:lnTo>
                  <a:lnTo>
                    <a:pt x="120634" y="158595"/>
                  </a:lnTo>
                  <a:lnTo>
                    <a:pt x="121619" y="174485"/>
                  </a:lnTo>
                  <a:lnTo>
                    <a:pt x="122880" y="190230"/>
                  </a:lnTo>
                  <a:lnTo>
                    <a:pt x="124577" y="205159"/>
                  </a:lnTo>
                  <a:lnTo>
                    <a:pt x="126716" y="219435"/>
                  </a:lnTo>
                  <a:lnTo>
                    <a:pt x="129230" y="233766"/>
                  </a:lnTo>
                  <a:lnTo>
                    <a:pt x="132035" y="248586"/>
                  </a:lnTo>
                  <a:lnTo>
                    <a:pt x="135055" y="263844"/>
                  </a:lnTo>
                  <a:lnTo>
                    <a:pt x="138228" y="279181"/>
                  </a:lnTo>
                  <a:lnTo>
                    <a:pt x="141509" y="294354"/>
                  </a:lnTo>
                  <a:lnTo>
                    <a:pt x="144863" y="309121"/>
                  </a:lnTo>
                  <a:lnTo>
                    <a:pt x="148268" y="323183"/>
                  </a:lnTo>
                  <a:lnTo>
                    <a:pt x="151702" y="336439"/>
                  </a:lnTo>
                  <a:lnTo>
                    <a:pt x="155004" y="348515"/>
                  </a:lnTo>
                  <a:lnTo>
                    <a:pt x="158192" y="359861"/>
                  </a:lnTo>
                  <a:lnTo>
                    <a:pt x="161546" y="371474"/>
                  </a:lnTo>
                  <a:lnTo>
                    <a:pt x="165603" y="3852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617522" y="3456325"/>
              <a:ext cx="124767" cy="381840"/>
            </a:xfrm>
            <a:custGeom>
              <a:avLst/>
              <a:gdLst/>
              <a:ahLst/>
              <a:cxnLst/>
              <a:rect l="0" t="0" r="0" b="0"/>
              <a:pathLst>
                <a:path w="124767" h="381840">
                  <a:moveTo>
                    <a:pt x="51067" y="381839"/>
                  </a:moveTo>
                  <a:lnTo>
                    <a:pt x="48200" y="372970"/>
                  </a:lnTo>
                  <a:lnTo>
                    <a:pt x="46058" y="363983"/>
                  </a:lnTo>
                  <a:lnTo>
                    <a:pt x="44450" y="353992"/>
                  </a:lnTo>
                  <a:lnTo>
                    <a:pt x="43097" y="343185"/>
                  </a:lnTo>
                  <a:lnTo>
                    <a:pt x="41600" y="332022"/>
                  </a:lnTo>
                  <a:lnTo>
                    <a:pt x="39754" y="320812"/>
                  </a:lnTo>
                  <a:lnTo>
                    <a:pt x="37687" y="309527"/>
                  </a:lnTo>
                  <a:lnTo>
                    <a:pt x="35755" y="297894"/>
                  </a:lnTo>
                  <a:lnTo>
                    <a:pt x="34154" y="285780"/>
                  </a:lnTo>
                  <a:lnTo>
                    <a:pt x="32757" y="273357"/>
                  </a:lnTo>
                  <a:lnTo>
                    <a:pt x="31213" y="261011"/>
                  </a:lnTo>
                  <a:lnTo>
                    <a:pt x="29322" y="248964"/>
                  </a:lnTo>
                  <a:lnTo>
                    <a:pt x="27052" y="237262"/>
                  </a:lnTo>
                  <a:lnTo>
                    <a:pt x="24450" y="225872"/>
                  </a:lnTo>
                  <a:lnTo>
                    <a:pt x="21584" y="214724"/>
                  </a:lnTo>
                  <a:lnTo>
                    <a:pt x="18525" y="203593"/>
                  </a:lnTo>
                  <a:lnTo>
                    <a:pt x="15325" y="192120"/>
                  </a:lnTo>
                  <a:lnTo>
                    <a:pt x="12031" y="180136"/>
                  </a:lnTo>
                  <a:lnTo>
                    <a:pt x="8837" y="167645"/>
                  </a:lnTo>
                  <a:lnTo>
                    <a:pt x="6073" y="154728"/>
                  </a:lnTo>
                  <a:lnTo>
                    <a:pt x="3882" y="141477"/>
                  </a:lnTo>
                  <a:lnTo>
                    <a:pt x="2241" y="127815"/>
                  </a:lnTo>
                  <a:lnTo>
                    <a:pt x="1057" y="113505"/>
                  </a:lnTo>
                  <a:lnTo>
                    <a:pt x="232" y="98485"/>
                  </a:lnTo>
                  <a:lnTo>
                    <a:pt x="0" y="83313"/>
                  </a:lnTo>
                  <a:lnTo>
                    <a:pt x="900" y="69041"/>
                  </a:lnTo>
                  <a:lnTo>
                    <a:pt x="3142" y="56185"/>
                  </a:lnTo>
                  <a:lnTo>
                    <a:pt x="6783" y="44758"/>
                  </a:lnTo>
                  <a:lnTo>
                    <a:pt x="11901" y="34541"/>
                  </a:lnTo>
                  <a:lnTo>
                    <a:pt x="18388" y="25269"/>
                  </a:lnTo>
                  <a:lnTo>
                    <a:pt x="26168" y="17025"/>
                  </a:lnTo>
                  <a:lnTo>
                    <a:pt x="35285" y="10223"/>
                  </a:lnTo>
                  <a:lnTo>
                    <a:pt x="45628" y="4985"/>
                  </a:lnTo>
                  <a:lnTo>
                    <a:pt x="56657" y="1465"/>
                  </a:lnTo>
                  <a:lnTo>
                    <a:pt x="67518" y="0"/>
                  </a:lnTo>
                  <a:lnTo>
                    <a:pt x="77740" y="570"/>
                  </a:lnTo>
                  <a:lnTo>
                    <a:pt x="87118" y="2758"/>
                  </a:lnTo>
                  <a:lnTo>
                    <a:pt x="96557" y="6255"/>
                  </a:lnTo>
                  <a:lnTo>
                    <a:pt x="107999" y="12483"/>
                  </a:lnTo>
                  <a:lnTo>
                    <a:pt x="124766" y="23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542247" y="3690764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128069" y="2934"/>
                  </a:lnTo>
                  <a:lnTo>
                    <a:pt x="119722" y="5716"/>
                  </a:lnTo>
                  <a:lnTo>
                    <a:pt x="111019" y="8611"/>
                  </a:lnTo>
                  <a:lnTo>
                    <a:pt x="101725" y="11479"/>
                  </a:lnTo>
                  <a:lnTo>
                    <a:pt x="91582" y="13995"/>
                  </a:lnTo>
                  <a:lnTo>
                    <a:pt x="80541" y="16006"/>
                  </a:lnTo>
                  <a:lnTo>
                    <a:pt x="68743" y="17522"/>
                  </a:lnTo>
                  <a:lnTo>
                    <a:pt x="54948" y="18783"/>
                  </a:lnTo>
                  <a:lnTo>
                    <a:pt x="34591" y="198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736213" y="3690764"/>
              <a:ext cx="98117" cy="168265"/>
            </a:xfrm>
            <a:custGeom>
              <a:avLst/>
              <a:gdLst/>
              <a:ahLst/>
              <a:cxnLst/>
              <a:rect l="0" t="0" r="0" b="0"/>
              <a:pathLst>
                <a:path w="98117" h="168265">
                  <a:moveTo>
                    <a:pt x="37661" y="10529"/>
                  </a:moveTo>
                  <a:lnTo>
                    <a:pt x="28994" y="16463"/>
                  </a:lnTo>
                  <a:lnTo>
                    <a:pt x="21927" y="22668"/>
                  </a:lnTo>
                  <a:lnTo>
                    <a:pt x="15826" y="29768"/>
                  </a:lnTo>
                  <a:lnTo>
                    <a:pt x="10598" y="37882"/>
                  </a:lnTo>
                  <a:lnTo>
                    <a:pt x="6384" y="47176"/>
                  </a:lnTo>
                  <a:lnTo>
                    <a:pt x="3183" y="57619"/>
                  </a:lnTo>
                  <a:lnTo>
                    <a:pt x="1015" y="68872"/>
                  </a:lnTo>
                  <a:lnTo>
                    <a:pt x="0" y="80409"/>
                  </a:lnTo>
                  <a:lnTo>
                    <a:pt x="93" y="91905"/>
                  </a:lnTo>
                  <a:lnTo>
                    <a:pt x="1121" y="103231"/>
                  </a:lnTo>
                  <a:lnTo>
                    <a:pt x="2873" y="114369"/>
                  </a:lnTo>
                  <a:lnTo>
                    <a:pt x="5169" y="125332"/>
                  </a:lnTo>
                  <a:lnTo>
                    <a:pt x="8184" y="135831"/>
                  </a:lnTo>
                  <a:lnTo>
                    <a:pt x="12417" y="145282"/>
                  </a:lnTo>
                  <a:lnTo>
                    <a:pt x="18045" y="153446"/>
                  </a:lnTo>
                  <a:lnTo>
                    <a:pt x="24945" y="160080"/>
                  </a:lnTo>
                  <a:lnTo>
                    <a:pt x="32871" y="164789"/>
                  </a:lnTo>
                  <a:lnTo>
                    <a:pt x="41570" y="167536"/>
                  </a:lnTo>
                  <a:lnTo>
                    <a:pt x="50665" y="168264"/>
                  </a:lnTo>
                  <a:lnTo>
                    <a:pt x="59682" y="166714"/>
                  </a:lnTo>
                  <a:lnTo>
                    <a:pt x="68362" y="162966"/>
                  </a:lnTo>
                  <a:lnTo>
                    <a:pt x="76324" y="157197"/>
                  </a:lnTo>
                  <a:lnTo>
                    <a:pt x="82992" y="149513"/>
                  </a:lnTo>
                  <a:lnTo>
                    <a:pt x="88179" y="140162"/>
                  </a:lnTo>
                  <a:lnTo>
                    <a:pt x="92018" y="129479"/>
                  </a:lnTo>
                  <a:lnTo>
                    <a:pt x="94769" y="117792"/>
                  </a:lnTo>
                  <a:lnTo>
                    <a:pt x="96693" y="105384"/>
                  </a:lnTo>
                  <a:lnTo>
                    <a:pt x="97853" y="92630"/>
                  </a:lnTo>
                  <a:lnTo>
                    <a:pt x="98116" y="79994"/>
                  </a:lnTo>
                  <a:lnTo>
                    <a:pt x="97473" y="67724"/>
                  </a:lnTo>
                  <a:lnTo>
                    <a:pt x="95720" y="56028"/>
                  </a:lnTo>
                  <a:lnTo>
                    <a:pt x="92408" y="45166"/>
                  </a:lnTo>
                  <a:lnTo>
                    <a:pt x="87435" y="35200"/>
                  </a:lnTo>
                  <a:lnTo>
                    <a:pt x="80878" y="26326"/>
                  </a:lnTo>
                  <a:lnTo>
                    <a:pt x="71863" y="18089"/>
                  </a:lnTo>
                  <a:lnTo>
                    <a:pt x="56247" y="9764"/>
                  </a:lnTo>
                  <a:lnTo>
                    <a:pt x="2713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868630" y="3659178"/>
              <a:ext cx="105286" cy="157779"/>
            </a:xfrm>
            <a:custGeom>
              <a:avLst/>
              <a:gdLst/>
              <a:ahLst/>
              <a:cxnLst/>
              <a:rect l="0" t="0" r="0" b="0"/>
              <a:pathLst>
                <a:path w="105286" h="157779">
                  <a:moveTo>
                    <a:pt x="0" y="94757"/>
                  </a:moveTo>
                  <a:lnTo>
                    <a:pt x="3001" y="103558"/>
                  </a:lnTo>
                  <a:lnTo>
                    <a:pt x="6424" y="111905"/>
                  </a:lnTo>
                  <a:lnTo>
                    <a:pt x="10620" y="120604"/>
                  </a:lnTo>
                  <a:lnTo>
                    <a:pt x="15520" y="129725"/>
                  </a:lnTo>
                  <a:lnTo>
                    <a:pt x="21001" y="139220"/>
                  </a:lnTo>
                  <a:lnTo>
                    <a:pt x="26910" y="148937"/>
                  </a:lnTo>
                  <a:lnTo>
                    <a:pt x="32323" y="156182"/>
                  </a:lnTo>
                  <a:lnTo>
                    <a:pt x="35454" y="157778"/>
                  </a:lnTo>
                  <a:lnTo>
                    <a:pt x="35565" y="154928"/>
                  </a:lnTo>
                  <a:lnTo>
                    <a:pt x="33256" y="149232"/>
                  </a:lnTo>
                  <a:lnTo>
                    <a:pt x="29298" y="141767"/>
                  </a:lnTo>
                  <a:lnTo>
                    <a:pt x="24278" y="133193"/>
                  </a:lnTo>
                  <a:lnTo>
                    <a:pt x="18903" y="123756"/>
                  </a:lnTo>
                  <a:lnTo>
                    <a:pt x="14031" y="113403"/>
                  </a:lnTo>
                  <a:lnTo>
                    <a:pt x="10083" y="102164"/>
                  </a:lnTo>
                  <a:lnTo>
                    <a:pt x="7258" y="90336"/>
                  </a:lnTo>
                  <a:lnTo>
                    <a:pt x="5725" y="78393"/>
                  </a:lnTo>
                  <a:lnTo>
                    <a:pt x="5438" y="66621"/>
                  </a:lnTo>
                  <a:lnTo>
                    <a:pt x="6362" y="55275"/>
                  </a:lnTo>
                  <a:lnTo>
                    <a:pt x="8568" y="44655"/>
                  </a:lnTo>
                  <a:lnTo>
                    <a:pt x="11983" y="34856"/>
                  </a:lnTo>
                  <a:lnTo>
                    <a:pt x="16732" y="26124"/>
                  </a:lnTo>
                  <a:lnTo>
                    <a:pt x="23200" y="18929"/>
                  </a:lnTo>
                  <a:lnTo>
                    <a:pt x="31437" y="13385"/>
                  </a:lnTo>
                  <a:lnTo>
                    <a:pt x="41180" y="9296"/>
                  </a:lnTo>
                  <a:lnTo>
                    <a:pt x="53291" y="5935"/>
                  </a:lnTo>
                  <a:lnTo>
                    <a:pt x="72187" y="300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022301" y="3656919"/>
              <a:ext cx="221107" cy="184504"/>
            </a:xfrm>
            <a:custGeom>
              <a:avLst/>
              <a:gdLst/>
              <a:ahLst/>
              <a:cxnLst/>
              <a:rect l="0" t="0" r="0" b="0"/>
              <a:pathLst>
                <a:path w="221107" h="184504">
                  <a:moveTo>
                    <a:pt x="14785" y="97016"/>
                  </a:moveTo>
                  <a:lnTo>
                    <a:pt x="14852" y="108751"/>
                  </a:lnTo>
                  <a:lnTo>
                    <a:pt x="15492" y="119880"/>
                  </a:lnTo>
                  <a:lnTo>
                    <a:pt x="16785" y="131478"/>
                  </a:lnTo>
                  <a:lnTo>
                    <a:pt x="18472" y="143639"/>
                  </a:lnTo>
                  <a:lnTo>
                    <a:pt x="20140" y="156300"/>
                  </a:lnTo>
                  <a:lnTo>
                    <a:pt x="21527" y="169285"/>
                  </a:lnTo>
                  <a:lnTo>
                    <a:pt x="21695" y="179970"/>
                  </a:lnTo>
                  <a:lnTo>
                    <a:pt x="20281" y="184503"/>
                  </a:lnTo>
                  <a:lnTo>
                    <a:pt x="18705" y="182935"/>
                  </a:lnTo>
                  <a:lnTo>
                    <a:pt x="17306" y="177126"/>
                  </a:lnTo>
                  <a:lnTo>
                    <a:pt x="15787" y="168911"/>
                  </a:lnTo>
                  <a:lnTo>
                    <a:pt x="13941" y="159457"/>
                  </a:lnTo>
                  <a:lnTo>
                    <a:pt x="11884" y="149237"/>
                  </a:lnTo>
                  <a:lnTo>
                    <a:pt x="9963" y="138260"/>
                  </a:lnTo>
                  <a:lnTo>
                    <a:pt x="8373" y="126556"/>
                  </a:lnTo>
                  <a:lnTo>
                    <a:pt x="6984" y="114394"/>
                  </a:lnTo>
                  <a:lnTo>
                    <a:pt x="5446" y="102215"/>
                  </a:lnTo>
                  <a:lnTo>
                    <a:pt x="3569" y="90275"/>
                  </a:lnTo>
                  <a:lnTo>
                    <a:pt x="1647" y="78645"/>
                  </a:lnTo>
                  <a:lnTo>
                    <a:pt x="343" y="67301"/>
                  </a:lnTo>
                  <a:lnTo>
                    <a:pt x="0" y="56197"/>
                  </a:lnTo>
                  <a:lnTo>
                    <a:pt x="1110" y="45605"/>
                  </a:lnTo>
                  <a:lnTo>
                    <a:pt x="4449" y="36091"/>
                  </a:lnTo>
                  <a:lnTo>
                    <a:pt x="10214" y="27894"/>
                  </a:lnTo>
                  <a:lnTo>
                    <a:pt x="17815" y="21576"/>
                  </a:lnTo>
                  <a:lnTo>
                    <a:pt x="26205" y="18145"/>
                  </a:lnTo>
                  <a:lnTo>
                    <a:pt x="34690" y="17887"/>
                  </a:lnTo>
                  <a:lnTo>
                    <a:pt x="42975" y="20630"/>
                  </a:lnTo>
                  <a:lnTo>
                    <a:pt x="50983" y="26118"/>
                  </a:lnTo>
                  <a:lnTo>
                    <a:pt x="58729" y="33912"/>
                  </a:lnTo>
                  <a:lnTo>
                    <a:pt x="66099" y="43344"/>
                  </a:lnTo>
                  <a:lnTo>
                    <a:pt x="72837" y="53642"/>
                  </a:lnTo>
                  <a:lnTo>
                    <a:pt x="78817" y="64228"/>
                  </a:lnTo>
                  <a:lnTo>
                    <a:pt x="82796" y="72382"/>
                  </a:lnTo>
                  <a:lnTo>
                    <a:pt x="84232" y="74862"/>
                  </a:lnTo>
                  <a:lnTo>
                    <a:pt x="85218" y="72399"/>
                  </a:lnTo>
                  <a:lnTo>
                    <a:pt x="86620" y="66331"/>
                  </a:lnTo>
                  <a:lnTo>
                    <a:pt x="88558" y="57736"/>
                  </a:lnTo>
                  <a:lnTo>
                    <a:pt x="91115" y="47725"/>
                  </a:lnTo>
                  <a:lnTo>
                    <a:pt x="94488" y="37467"/>
                  </a:lnTo>
                  <a:lnTo>
                    <a:pt x="98719" y="27614"/>
                  </a:lnTo>
                  <a:lnTo>
                    <a:pt x="104032" y="18692"/>
                  </a:lnTo>
                  <a:lnTo>
                    <a:pt x="110886" y="11294"/>
                  </a:lnTo>
                  <a:lnTo>
                    <a:pt x="119380" y="5585"/>
                  </a:lnTo>
                  <a:lnTo>
                    <a:pt x="129000" y="1715"/>
                  </a:lnTo>
                  <a:lnTo>
                    <a:pt x="138835" y="0"/>
                  </a:lnTo>
                  <a:lnTo>
                    <a:pt x="148329" y="403"/>
                  </a:lnTo>
                  <a:lnTo>
                    <a:pt x="157140" y="2772"/>
                  </a:lnTo>
                  <a:lnTo>
                    <a:pt x="164979" y="7019"/>
                  </a:lnTo>
                  <a:lnTo>
                    <a:pt x="171806" y="12909"/>
                  </a:lnTo>
                  <a:lnTo>
                    <a:pt x="177915" y="20115"/>
                  </a:lnTo>
                  <a:lnTo>
                    <a:pt x="183801" y="28314"/>
                  </a:lnTo>
                  <a:lnTo>
                    <a:pt x="189765" y="37237"/>
                  </a:lnTo>
                  <a:lnTo>
                    <a:pt x="195758" y="46837"/>
                  </a:lnTo>
                  <a:lnTo>
                    <a:pt x="201483" y="57265"/>
                  </a:lnTo>
                  <a:lnTo>
                    <a:pt x="206774" y="68541"/>
                  </a:lnTo>
                  <a:lnTo>
                    <a:pt x="211464" y="80555"/>
                  </a:lnTo>
                  <a:lnTo>
                    <a:pt x="215308" y="93151"/>
                  </a:lnTo>
                  <a:lnTo>
                    <a:pt x="218254" y="106168"/>
                  </a:lnTo>
                  <a:lnTo>
                    <a:pt x="220224" y="119071"/>
                  </a:lnTo>
                  <a:lnTo>
                    <a:pt x="221106" y="132322"/>
                  </a:lnTo>
                  <a:lnTo>
                    <a:pt x="219860" y="148201"/>
                  </a:lnTo>
                  <a:lnTo>
                    <a:pt x="214827" y="1707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279364" y="3618786"/>
              <a:ext cx="177120" cy="219378"/>
            </a:xfrm>
            <a:custGeom>
              <a:avLst/>
              <a:gdLst/>
              <a:ahLst/>
              <a:cxnLst/>
              <a:rect l="0" t="0" r="0" b="0"/>
              <a:pathLst>
                <a:path w="177120" h="219378">
                  <a:moveTo>
                    <a:pt x="105163" y="19336"/>
                  </a:moveTo>
                  <a:lnTo>
                    <a:pt x="99094" y="10802"/>
                  </a:lnTo>
                  <a:lnTo>
                    <a:pt x="91609" y="5016"/>
                  </a:lnTo>
                  <a:lnTo>
                    <a:pt x="81934" y="1509"/>
                  </a:lnTo>
                  <a:lnTo>
                    <a:pt x="70793" y="0"/>
                  </a:lnTo>
                  <a:lnTo>
                    <a:pt x="59459" y="419"/>
                  </a:lnTo>
                  <a:lnTo>
                    <a:pt x="48696" y="2550"/>
                  </a:lnTo>
                  <a:lnTo>
                    <a:pt x="38898" y="6229"/>
                  </a:lnTo>
                  <a:lnTo>
                    <a:pt x="30332" y="11429"/>
                  </a:lnTo>
                  <a:lnTo>
                    <a:pt x="22990" y="17993"/>
                  </a:lnTo>
                  <a:lnTo>
                    <a:pt x="16689" y="25669"/>
                  </a:lnTo>
                  <a:lnTo>
                    <a:pt x="11200" y="34190"/>
                  </a:lnTo>
                  <a:lnTo>
                    <a:pt x="6327" y="43323"/>
                  </a:lnTo>
                  <a:lnTo>
                    <a:pt x="2388" y="52725"/>
                  </a:lnTo>
                  <a:lnTo>
                    <a:pt x="179" y="61957"/>
                  </a:lnTo>
                  <a:lnTo>
                    <a:pt x="0" y="70785"/>
                  </a:lnTo>
                  <a:lnTo>
                    <a:pt x="2018" y="78847"/>
                  </a:lnTo>
                  <a:lnTo>
                    <a:pt x="6496" y="85584"/>
                  </a:lnTo>
                  <a:lnTo>
                    <a:pt x="13324" y="90812"/>
                  </a:lnTo>
                  <a:lnTo>
                    <a:pt x="21958" y="94509"/>
                  </a:lnTo>
                  <a:lnTo>
                    <a:pt x="31647" y="96632"/>
                  </a:lnTo>
                  <a:lnTo>
                    <a:pt x="41859" y="97331"/>
                  </a:lnTo>
                  <a:lnTo>
                    <a:pt x="52304" y="97194"/>
                  </a:lnTo>
                  <a:lnTo>
                    <a:pt x="62841" y="97111"/>
                  </a:lnTo>
                  <a:lnTo>
                    <a:pt x="73407" y="97585"/>
                  </a:lnTo>
                  <a:lnTo>
                    <a:pt x="83977" y="98739"/>
                  </a:lnTo>
                  <a:lnTo>
                    <a:pt x="94541" y="100511"/>
                  </a:lnTo>
                  <a:lnTo>
                    <a:pt x="105093" y="102784"/>
                  </a:lnTo>
                  <a:lnTo>
                    <a:pt x="115468" y="105598"/>
                  </a:lnTo>
                  <a:lnTo>
                    <a:pt x="125363" y="109156"/>
                  </a:lnTo>
                  <a:lnTo>
                    <a:pt x="134648" y="113510"/>
                  </a:lnTo>
                  <a:lnTo>
                    <a:pt x="143358" y="118567"/>
                  </a:lnTo>
                  <a:lnTo>
                    <a:pt x="151595" y="124185"/>
                  </a:lnTo>
                  <a:lnTo>
                    <a:pt x="159457" y="130229"/>
                  </a:lnTo>
                  <a:lnTo>
                    <a:pt x="166551" y="136745"/>
                  </a:lnTo>
                  <a:lnTo>
                    <a:pt x="172031" y="143950"/>
                  </a:lnTo>
                  <a:lnTo>
                    <a:pt x="175562" y="151905"/>
                  </a:lnTo>
                  <a:lnTo>
                    <a:pt x="177119" y="160364"/>
                  </a:lnTo>
                  <a:lnTo>
                    <a:pt x="176726" y="168889"/>
                  </a:lnTo>
                  <a:lnTo>
                    <a:pt x="174599" y="177211"/>
                  </a:lnTo>
                  <a:lnTo>
                    <a:pt x="170748" y="185086"/>
                  </a:lnTo>
                  <a:lnTo>
                    <a:pt x="164899" y="192222"/>
                  </a:lnTo>
                  <a:lnTo>
                    <a:pt x="157078" y="198532"/>
                  </a:lnTo>
                  <a:lnTo>
                    <a:pt x="147575" y="203938"/>
                  </a:lnTo>
                  <a:lnTo>
                    <a:pt x="136755" y="208280"/>
                  </a:lnTo>
                  <a:lnTo>
                    <a:pt x="124960" y="211572"/>
                  </a:lnTo>
                  <a:lnTo>
                    <a:pt x="112465" y="213971"/>
                  </a:lnTo>
                  <a:lnTo>
                    <a:pt x="99480" y="215672"/>
                  </a:lnTo>
                  <a:lnTo>
                    <a:pt x="86169" y="216858"/>
                  </a:lnTo>
                  <a:lnTo>
                    <a:pt x="73054" y="217675"/>
                  </a:lnTo>
                  <a:lnTo>
                    <a:pt x="59630" y="218320"/>
                  </a:lnTo>
                  <a:lnTo>
                    <a:pt x="43601" y="218855"/>
                  </a:lnTo>
                  <a:lnTo>
                    <a:pt x="20935" y="2193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670928" y="3574951"/>
              <a:ext cx="197911" cy="156143"/>
            </a:xfrm>
            <a:custGeom>
              <a:avLst/>
              <a:gdLst/>
              <a:ahLst/>
              <a:cxnLst/>
              <a:rect l="0" t="0" r="0" b="0"/>
              <a:pathLst>
                <a:path w="197911" h="156143">
                  <a:moveTo>
                    <a:pt x="103153" y="0"/>
                  </a:moveTo>
                  <a:lnTo>
                    <a:pt x="103220" y="14669"/>
                  </a:lnTo>
                  <a:lnTo>
                    <a:pt x="103860" y="28580"/>
                  </a:lnTo>
                  <a:lnTo>
                    <a:pt x="105153" y="43073"/>
                  </a:lnTo>
                  <a:lnTo>
                    <a:pt x="106840" y="58102"/>
                  </a:lnTo>
                  <a:lnTo>
                    <a:pt x="108508" y="73279"/>
                  </a:lnTo>
                  <a:lnTo>
                    <a:pt x="109925" y="88341"/>
                  </a:lnTo>
                  <a:lnTo>
                    <a:pt x="111197" y="103033"/>
                  </a:lnTo>
                  <a:lnTo>
                    <a:pt x="112656" y="117044"/>
                  </a:lnTo>
                  <a:lnTo>
                    <a:pt x="114452" y="130261"/>
                  </a:lnTo>
                  <a:lnTo>
                    <a:pt x="115327" y="142103"/>
                  </a:lnTo>
                  <a:lnTo>
                    <a:pt x="113587" y="150833"/>
                  </a:lnTo>
                  <a:lnTo>
                    <a:pt x="109652" y="155294"/>
                  </a:lnTo>
                  <a:lnTo>
                    <a:pt x="104362" y="156142"/>
                  </a:lnTo>
                  <a:lnTo>
                    <a:pt x="98303" y="154404"/>
                  </a:lnTo>
                  <a:lnTo>
                    <a:pt x="91656" y="150907"/>
                  </a:lnTo>
                  <a:lnTo>
                    <a:pt x="84301" y="146233"/>
                  </a:lnTo>
                  <a:lnTo>
                    <a:pt x="76208" y="140784"/>
                  </a:lnTo>
                  <a:lnTo>
                    <a:pt x="67301" y="135151"/>
                  </a:lnTo>
                  <a:lnTo>
                    <a:pt x="57405" y="130121"/>
                  </a:lnTo>
                  <a:lnTo>
                    <a:pt x="46523" y="126074"/>
                  </a:lnTo>
                  <a:lnTo>
                    <a:pt x="34959" y="123186"/>
                  </a:lnTo>
                  <a:lnTo>
                    <a:pt x="23205" y="121613"/>
                  </a:lnTo>
                  <a:lnTo>
                    <a:pt x="11631" y="121266"/>
                  </a:lnTo>
                  <a:lnTo>
                    <a:pt x="2853" y="120877"/>
                  </a:lnTo>
                  <a:lnTo>
                    <a:pt x="0" y="119189"/>
                  </a:lnTo>
                  <a:lnTo>
                    <a:pt x="2022" y="116798"/>
                  </a:lnTo>
                  <a:lnTo>
                    <a:pt x="7232" y="114057"/>
                  </a:lnTo>
                  <a:lnTo>
                    <a:pt x="14420" y="111091"/>
                  </a:lnTo>
                  <a:lnTo>
                    <a:pt x="22831" y="107964"/>
                  </a:lnTo>
                  <a:lnTo>
                    <a:pt x="32003" y="104720"/>
                  </a:lnTo>
                  <a:lnTo>
                    <a:pt x="41655" y="101394"/>
                  </a:lnTo>
                  <a:lnTo>
                    <a:pt x="51617" y="98009"/>
                  </a:lnTo>
                  <a:lnTo>
                    <a:pt x="61945" y="94583"/>
                  </a:lnTo>
                  <a:lnTo>
                    <a:pt x="72876" y="91131"/>
                  </a:lnTo>
                  <a:lnTo>
                    <a:pt x="84500" y="87660"/>
                  </a:lnTo>
                  <a:lnTo>
                    <a:pt x="96919" y="84176"/>
                  </a:lnTo>
                  <a:lnTo>
                    <a:pt x="110321" y="80684"/>
                  </a:lnTo>
                  <a:lnTo>
                    <a:pt x="124694" y="77191"/>
                  </a:lnTo>
                  <a:lnTo>
                    <a:pt x="139328" y="73849"/>
                  </a:lnTo>
                  <a:lnTo>
                    <a:pt x="154462" y="70631"/>
                  </a:lnTo>
                  <a:lnTo>
                    <a:pt x="172541" y="67251"/>
                  </a:lnTo>
                  <a:lnTo>
                    <a:pt x="19791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001095" y="3574951"/>
              <a:ext cx="266378" cy="276035"/>
            </a:xfrm>
            <a:custGeom>
              <a:avLst/>
              <a:gdLst/>
              <a:ahLst/>
              <a:cxnLst/>
              <a:rect l="0" t="0" r="0" b="0"/>
              <a:pathLst>
                <a:path w="266378" h="276035">
                  <a:moveTo>
                    <a:pt x="4613" y="0"/>
                  </a:moveTo>
                  <a:lnTo>
                    <a:pt x="1813" y="11668"/>
                  </a:lnTo>
                  <a:lnTo>
                    <a:pt x="311" y="22157"/>
                  </a:lnTo>
                  <a:lnTo>
                    <a:pt x="0" y="32468"/>
                  </a:lnTo>
                  <a:lnTo>
                    <a:pt x="507" y="43115"/>
                  </a:lnTo>
                  <a:lnTo>
                    <a:pt x="1327" y="54755"/>
                  </a:lnTo>
                  <a:lnTo>
                    <a:pt x="2147" y="67647"/>
                  </a:lnTo>
                  <a:lnTo>
                    <a:pt x="3003" y="81553"/>
                  </a:lnTo>
                  <a:lnTo>
                    <a:pt x="4178" y="95956"/>
                  </a:lnTo>
                  <a:lnTo>
                    <a:pt x="5813" y="110499"/>
                  </a:lnTo>
                  <a:lnTo>
                    <a:pt x="7740" y="125178"/>
                  </a:lnTo>
                  <a:lnTo>
                    <a:pt x="9580" y="140245"/>
                  </a:lnTo>
                  <a:lnTo>
                    <a:pt x="11119" y="155814"/>
                  </a:lnTo>
                  <a:lnTo>
                    <a:pt x="12474" y="171540"/>
                  </a:lnTo>
                  <a:lnTo>
                    <a:pt x="13992" y="186725"/>
                  </a:lnTo>
                  <a:lnTo>
                    <a:pt x="15865" y="201015"/>
                  </a:lnTo>
                  <a:lnTo>
                    <a:pt x="18123" y="214390"/>
                  </a:lnTo>
                  <a:lnTo>
                    <a:pt x="20719" y="226988"/>
                  </a:lnTo>
                  <a:lnTo>
                    <a:pt x="23587" y="238958"/>
                  </a:lnTo>
                  <a:lnTo>
                    <a:pt x="26989" y="249639"/>
                  </a:lnTo>
                  <a:lnTo>
                    <a:pt x="31483" y="257625"/>
                  </a:lnTo>
                  <a:lnTo>
                    <a:pt x="37278" y="262355"/>
                  </a:lnTo>
                  <a:lnTo>
                    <a:pt x="43948" y="263732"/>
                  </a:lnTo>
                  <a:lnTo>
                    <a:pt x="50656" y="261699"/>
                  </a:lnTo>
                  <a:lnTo>
                    <a:pt x="56901" y="256587"/>
                  </a:lnTo>
                  <a:lnTo>
                    <a:pt x="62380" y="248971"/>
                  </a:lnTo>
                  <a:lnTo>
                    <a:pt x="66827" y="239450"/>
                  </a:lnTo>
                  <a:lnTo>
                    <a:pt x="70224" y="228544"/>
                  </a:lnTo>
                  <a:lnTo>
                    <a:pt x="72878" y="216822"/>
                  </a:lnTo>
                  <a:lnTo>
                    <a:pt x="75290" y="204890"/>
                  </a:lnTo>
                  <a:lnTo>
                    <a:pt x="77778" y="193113"/>
                  </a:lnTo>
                  <a:lnTo>
                    <a:pt x="80645" y="182435"/>
                  </a:lnTo>
                  <a:lnTo>
                    <a:pt x="84984" y="174619"/>
                  </a:lnTo>
                  <a:lnTo>
                    <a:pt x="90973" y="170734"/>
                  </a:lnTo>
                  <a:lnTo>
                    <a:pt x="96924" y="170719"/>
                  </a:lnTo>
                  <a:lnTo>
                    <a:pt x="102303" y="173825"/>
                  </a:lnTo>
                  <a:lnTo>
                    <a:pt x="107302" y="179394"/>
                  </a:lnTo>
                  <a:lnTo>
                    <a:pt x="112364" y="187065"/>
                  </a:lnTo>
                  <a:lnTo>
                    <a:pt x="117741" y="196459"/>
                  </a:lnTo>
                  <a:lnTo>
                    <a:pt x="123489" y="206861"/>
                  </a:lnTo>
                  <a:lnTo>
                    <a:pt x="129574" y="217309"/>
                  </a:lnTo>
                  <a:lnTo>
                    <a:pt x="135927" y="227262"/>
                  </a:lnTo>
                  <a:lnTo>
                    <a:pt x="142479" y="236572"/>
                  </a:lnTo>
                  <a:lnTo>
                    <a:pt x="149177" y="245287"/>
                  </a:lnTo>
                  <a:lnTo>
                    <a:pt x="155985" y="253511"/>
                  </a:lnTo>
                  <a:lnTo>
                    <a:pt x="163201" y="261035"/>
                  </a:lnTo>
                  <a:lnTo>
                    <a:pt x="171416" y="267345"/>
                  </a:lnTo>
                  <a:lnTo>
                    <a:pt x="180860" y="272246"/>
                  </a:lnTo>
                  <a:lnTo>
                    <a:pt x="190966" y="275369"/>
                  </a:lnTo>
                  <a:lnTo>
                    <a:pt x="200603" y="276034"/>
                  </a:lnTo>
                  <a:lnTo>
                    <a:pt x="209154" y="274100"/>
                  </a:lnTo>
                  <a:lnTo>
                    <a:pt x="216519" y="269717"/>
                  </a:lnTo>
                  <a:lnTo>
                    <a:pt x="222848" y="263044"/>
                  </a:lnTo>
                  <a:lnTo>
                    <a:pt x="228361" y="254412"/>
                  </a:lnTo>
                  <a:lnTo>
                    <a:pt x="233268" y="244229"/>
                  </a:lnTo>
                  <a:lnTo>
                    <a:pt x="237739" y="232887"/>
                  </a:lnTo>
                  <a:lnTo>
                    <a:pt x="241905" y="220703"/>
                  </a:lnTo>
                  <a:lnTo>
                    <a:pt x="245859" y="207763"/>
                  </a:lnTo>
                  <a:lnTo>
                    <a:pt x="249668" y="193938"/>
                  </a:lnTo>
                  <a:lnTo>
                    <a:pt x="253374" y="179234"/>
                  </a:lnTo>
                  <a:lnTo>
                    <a:pt x="256846" y="163935"/>
                  </a:lnTo>
                  <a:lnTo>
                    <a:pt x="259798" y="148512"/>
                  </a:lnTo>
                  <a:lnTo>
                    <a:pt x="262115" y="133247"/>
                  </a:lnTo>
                  <a:lnTo>
                    <a:pt x="263840" y="118234"/>
                  </a:lnTo>
                  <a:lnTo>
                    <a:pt x="265080" y="103467"/>
                  </a:lnTo>
                  <a:lnTo>
                    <a:pt x="265947" y="88908"/>
                  </a:lnTo>
                  <a:lnTo>
                    <a:pt x="266377" y="74673"/>
                  </a:lnTo>
                  <a:lnTo>
                    <a:pt x="266142" y="61027"/>
                  </a:lnTo>
                  <a:lnTo>
                    <a:pt x="265174" y="48081"/>
                  </a:lnTo>
                  <a:lnTo>
                    <a:pt x="263703" y="36227"/>
                  </a:lnTo>
                  <a:lnTo>
                    <a:pt x="262025" y="25061"/>
                  </a:lnTo>
                  <a:lnTo>
                    <a:pt x="259992" y="13601"/>
                  </a:lnTo>
                  <a:lnTo>
                    <a:pt x="25729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287188" y="3634618"/>
              <a:ext cx="181775" cy="210663"/>
            </a:xfrm>
            <a:custGeom>
              <a:avLst/>
              <a:gdLst/>
              <a:ahLst/>
              <a:cxnLst/>
              <a:rect l="0" t="0" r="0" b="0"/>
              <a:pathLst>
                <a:path w="181775" h="210663">
                  <a:moveTo>
                    <a:pt x="87018" y="129846"/>
                  </a:moveTo>
                  <a:lnTo>
                    <a:pt x="87018" y="118044"/>
                  </a:lnTo>
                  <a:lnTo>
                    <a:pt x="87018" y="106275"/>
                  </a:lnTo>
                  <a:lnTo>
                    <a:pt x="87009" y="93389"/>
                  </a:lnTo>
                  <a:lnTo>
                    <a:pt x="86663" y="79713"/>
                  </a:lnTo>
                  <a:lnTo>
                    <a:pt x="85366" y="66034"/>
                  </a:lnTo>
                  <a:lnTo>
                    <a:pt x="82860" y="52822"/>
                  </a:lnTo>
                  <a:lnTo>
                    <a:pt x="79209" y="40370"/>
                  </a:lnTo>
                  <a:lnTo>
                    <a:pt x="74616" y="28940"/>
                  </a:lnTo>
                  <a:lnTo>
                    <a:pt x="69303" y="18572"/>
                  </a:lnTo>
                  <a:lnTo>
                    <a:pt x="63467" y="9783"/>
                  </a:lnTo>
                  <a:lnTo>
                    <a:pt x="57258" y="3607"/>
                  </a:lnTo>
                  <a:lnTo>
                    <a:pt x="50794" y="385"/>
                  </a:lnTo>
                  <a:lnTo>
                    <a:pt x="44320" y="0"/>
                  </a:lnTo>
                  <a:lnTo>
                    <a:pt x="38201" y="2242"/>
                  </a:lnTo>
                  <a:lnTo>
                    <a:pt x="32603" y="6712"/>
                  </a:lnTo>
                  <a:lnTo>
                    <a:pt x="27523" y="12929"/>
                  </a:lnTo>
                  <a:lnTo>
                    <a:pt x="22876" y="20448"/>
                  </a:lnTo>
                  <a:lnTo>
                    <a:pt x="18563" y="28904"/>
                  </a:lnTo>
                  <a:lnTo>
                    <a:pt x="14497" y="38016"/>
                  </a:lnTo>
                  <a:lnTo>
                    <a:pt x="10605" y="47585"/>
                  </a:lnTo>
                  <a:lnTo>
                    <a:pt x="6844" y="57470"/>
                  </a:lnTo>
                  <a:lnTo>
                    <a:pt x="3504" y="67735"/>
                  </a:lnTo>
                  <a:lnTo>
                    <a:pt x="1172" y="78620"/>
                  </a:lnTo>
                  <a:lnTo>
                    <a:pt x="85" y="90205"/>
                  </a:lnTo>
                  <a:lnTo>
                    <a:pt x="0" y="102428"/>
                  </a:lnTo>
                  <a:lnTo>
                    <a:pt x="400" y="115165"/>
                  </a:lnTo>
                  <a:lnTo>
                    <a:pt x="934" y="128287"/>
                  </a:lnTo>
                  <a:lnTo>
                    <a:pt x="1765" y="141522"/>
                  </a:lnTo>
                  <a:lnTo>
                    <a:pt x="3454" y="154480"/>
                  </a:lnTo>
                  <a:lnTo>
                    <a:pt x="6261" y="166963"/>
                  </a:lnTo>
                  <a:lnTo>
                    <a:pt x="10299" y="178632"/>
                  </a:lnTo>
                  <a:lnTo>
                    <a:pt x="15691" y="188944"/>
                  </a:lnTo>
                  <a:lnTo>
                    <a:pt x="22356" y="197716"/>
                  </a:lnTo>
                  <a:lnTo>
                    <a:pt x="29918" y="204606"/>
                  </a:lnTo>
                  <a:lnTo>
                    <a:pt x="37823" y="208962"/>
                  </a:lnTo>
                  <a:lnTo>
                    <a:pt x="45723" y="210662"/>
                  </a:lnTo>
                  <a:lnTo>
                    <a:pt x="53312" y="209873"/>
                  </a:lnTo>
                  <a:lnTo>
                    <a:pt x="60254" y="206768"/>
                  </a:lnTo>
                  <a:lnTo>
                    <a:pt x="66435" y="201679"/>
                  </a:lnTo>
                  <a:lnTo>
                    <a:pt x="71755" y="194859"/>
                  </a:lnTo>
                  <a:lnTo>
                    <a:pt x="76038" y="186396"/>
                  </a:lnTo>
                  <a:lnTo>
                    <a:pt x="79296" y="176485"/>
                  </a:lnTo>
                  <a:lnTo>
                    <a:pt x="81841" y="165409"/>
                  </a:lnTo>
                  <a:lnTo>
                    <a:pt x="84174" y="153451"/>
                  </a:lnTo>
                  <a:lnTo>
                    <a:pt x="86597" y="140853"/>
                  </a:lnTo>
                  <a:lnTo>
                    <a:pt x="89057" y="127800"/>
                  </a:lnTo>
                  <a:lnTo>
                    <a:pt x="91256" y="114431"/>
                  </a:lnTo>
                  <a:lnTo>
                    <a:pt x="93039" y="100944"/>
                  </a:lnTo>
                  <a:lnTo>
                    <a:pt x="94669" y="90875"/>
                  </a:lnTo>
                  <a:lnTo>
                    <a:pt x="96505" y="88426"/>
                  </a:lnTo>
                  <a:lnTo>
                    <a:pt x="98539" y="92012"/>
                  </a:lnTo>
                  <a:lnTo>
                    <a:pt x="100823" y="99313"/>
                  </a:lnTo>
                  <a:lnTo>
                    <a:pt x="103381" y="108551"/>
                  </a:lnTo>
                  <a:lnTo>
                    <a:pt x="106189" y="118683"/>
                  </a:lnTo>
                  <a:lnTo>
                    <a:pt x="109367" y="129187"/>
                  </a:lnTo>
                  <a:lnTo>
                    <a:pt x="113170" y="139818"/>
                  </a:lnTo>
                  <a:lnTo>
                    <a:pt x="117688" y="150469"/>
                  </a:lnTo>
                  <a:lnTo>
                    <a:pt x="122855" y="160939"/>
                  </a:lnTo>
                  <a:lnTo>
                    <a:pt x="128547" y="170910"/>
                  </a:lnTo>
                  <a:lnTo>
                    <a:pt x="134636" y="180239"/>
                  </a:lnTo>
                  <a:lnTo>
                    <a:pt x="141093" y="188472"/>
                  </a:lnTo>
                  <a:lnTo>
                    <a:pt x="148835" y="195457"/>
                  </a:lnTo>
                  <a:lnTo>
                    <a:pt x="160776" y="200692"/>
                  </a:lnTo>
                  <a:lnTo>
                    <a:pt x="181774" y="2035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490019" y="3406495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0" y="0"/>
                  </a:moveTo>
                  <a:lnTo>
                    <a:pt x="0" y="8683"/>
                  </a:lnTo>
                  <a:lnTo>
                    <a:pt x="0" y="21376"/>
                  </a:lnTo>
                  <a:lnTo>
                    <a:pt x="0" y="36851"/>
                  </a:lnTo>
                  <a:lnTo>
                    <a:pt x="0" y="54607"/>
                  </a:lnTo>
                  <a:lnTo>
                    <a:pt x="0" y="73725"/>
                  </a:lnTo>
                  <a:lnTo>
                    <a:pt x="0" y="92854"/>
                  </a:lnTo>
                  <a:lnTo>
                    <a:pt x="5" y="111230"/>
                  </a:lnTo>
                  <a:lnTo>
                    <a:pt x="178" y="128648"/>
                  </a:lnTo>
                  <a:lnTo>
                    <a:pt x="826" y="145186"/>
                  </a:lnTo>
                  <a:lnTo>
                    <a:pt x="2075" y="161012"/>
                  </a:lnTo>
                  <a:lnTo>
                    <a:pt x="3727" y="176303"/>
                  </a:lnTo>
                  <a:lnTo>
                    <a:pt x="5376" y="191206"/>
                  </a:lnTo>
                  <a:lnTo>
                    <a:pt x="6778" y="205844"/>
                  </a:lnTo>
                  <a:lnTo>
                    <a:pt x="7871" y="220630"/>
                  </a:lnTo>
                  <a:lnTo>
                    <a:pt x="8679" y="236235"/>
                  </a:lnTo>
                  <a:lnTo>
                    <a:pt x="9257" y="252953"/>
                  </a:lnTo>
                  <a:lnTo>
                    <a:pt x="9662" y="270419"/>
                  </a:lnTo>
                  <a:lnTo>
                    <a:pt x="9941" y="287836"/>
                  </a:lnTo>
                  <a:lnTo>
                    <a:pt x="10138" y="304729"/>
                  </a:lnTo>
                  <a:lnTo>
                    <a:pt x="10440" y="320817"/>
                  </a:lnTo>
                  <a:lnTo>
                    <a:pt x="11176" y="335847"/>
                  </a:lnTo>
                  <a:lnTo>
                    <a:pt x="12484" y="349795"/>
                  </a:lnTo>
                  <a:lnTo>
                    <a:pt x="14185" y="362554"/>
                  </a:lnTo>
                  <a:lnTo>
                    <a:pt x="16042" y="375185"/>
                  </a:lnTo>
                  <a:lnTo>
                    <a:pt x="18221" y="389917"/>
                  </a:lnTo>
                  <a:lnTo>
                    <a:pt x="21057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321563" y="3601928"/>
              <a:ext cx="273742" cy="36195"/>
            </a:xfrm>
            <a:custGeom>
              <a:avLst/>
              <a:gdLst/>
              <a:ahLst/>
              <a:cxnLst/>
              <a:rect l="0" t="0" r="0" b="0"/>
              <a:pathLst>
                <a:path w="273742" h="36195">
                  <a:moveTo>
                    <a:pt x="273741" y="4608"/>
                  </a:moveTo>
                  <a:lnTo>
                    <a:pt x="264873" y="1809"/>
                  </a:lnTo>
                  <a:lnTo>
                    <a:pt x="255886" y="307"/>
                  </a:lnTo>
                  <a:lnTo>
                    <a:pt x="245890" y="0"/>
                  </a:lnTo>
                  <a:lnTo>
                    <a:pt x="234910" y="680"/>
                  </a:lnTo>
                  <a:lnTo>
                    <a:pt x="223099" y="2147"/>
                  </a:lnTo>
                  <a:lnTo>
                    <a:pt x="210640" y="4216"/>
                  </a:lnTo>
                  <a:lnTo>
                    <a:pt x="197702" y="6725"/>
                  </a:lnTo>
                  <a:lnTo>
                    <a:pt x="184421" y="9548"/>
                  </a:lnTo>
                  <a:lnTo>
                    <a:pt x="170895" y="12590"/>
                  </a:lnTo>
                  <a:lnTo>
                    <a:pt x="157034" y="15783"/>
                  </a:lnTo>
                  <a:lnTo>
                    <a:pt x="142583" y="19080"/>
                  </a:lnTo>
                  <a:lnTo>
                    <a:pt x="127455" y="22441"/>
                  </a:lnTo>
                  <a:lnTo>
                    <a:pt x="111872" y="25682"/>
                  </a:lnTo>
                  <a:lnTo>
                    <a:pt x="96256" y="28479"/>
                  </a:lnTo>
                  <a:lnTo>
                    <a:pt x="80873" y="30692"/>
                  </a:lnTo>
                  <a:lnTo>
                    <a:pt x="66010" y="32351"/>
                  </a:lnTo>
                  <a:lnTo>
                    <a:pt x="50405" y="33726"/>
                  </a:lnTo>
                  <a:lnTo>
                    <a:pt x="30452" y="34938"/>
                  </a:lnTo>
                  <a:lnTo>
                    <a:pt x="0" y="361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536520" y="3595380"/>
              <a:ext cx="132484" cy="217923"/>
            </a:xfrm>
            <a:custGeom>
              <a:avLst/>
              <a:gdLst/>
              <a:ahLst/>
              <a:cxnLst/>
              <a:rect l="0" t="0" r="0" b="0"/>
              <a:pathLst>
                <a:path w="132484" h="217923">
                  <a:moveTo>
                    <a:pt x="6141" y="74327"/>
                  </a:moveTo>
                  <a:lnTo>
                    <a:pt x="15010" y="77261"/>
                  </a:lnTo>
                  <a:lnTo>
                    <a:pt x="23996" y="80043"/>
                  </a:lnTo>
                  <a:lnTo>
                    <a:pt x="33992" y="82938"/>
                  </a:lnTo>
                  <a:lnTo>
                    <a:pt x="44973" y="85806"/>
                  </a:lnTo>
                  <a:lnTo>
                    <a:pt x="56784" y="88322"/>
                  </a:lnTo>
                  <a:lnTo>
                    <a:pt x="69233" y="90319"/>
                  </a:lnTo>
                  <a:lnTo>
                    <a:pt x="81826" y="91313"/>
                  </a:lnTo>
                  <a:lnTo>
                    <a:pt x="93810" y="90464"/>
                  </a:lnTo>
                  <a:lnTo>
                    <a:pt x="104812" y="87471"/>
                  </a:lnTo>
                  <a:lnTo>
                    <a:pt x="114330" y="82359"/>
                  </a:lnTo>
                  <a:lnTo>
                    <a:pt x="121594" y="75188"/>
                  </a:lnTo>
                  <a:lnTo>
                    <a:pt x="126397" y="66222"/>
                  </a:lnTo>
                  <a:lnTo>
                    <a:pt x="128843" y="55984"/>
                  </a:lnTo>
                  <a:lnTo>
                    <a:pt x="129062" y="45137"/>
                  </a:lnTo>
                  <a:lnTo>
                    <a:pt x="127354" y="34122"/>
                  </a:lnTo>
                  <a:lnTo>
                    <a:pt x="123787" y="23630"/>
                  </a:lnTo>
                  <a:lnTo>
                    <a:pt x="118129" y="14649"/>
                  </a:lnTo>
                  <a:lnTo>
                    <a:pt x="110447" y="7587"/>
                  </a:lnTo>
                  <a:lnTo>
                    <a:pt x="101376" y="2661"/>
                  </a:lnTo>
                  <a:lnTo>
                    <a:pt x="91912" y="163"/>
                  </a:lnTo>
                  <a:lnTo>
                    <a:pt x="82662" y="0"/>
                  </a:lnTo>
                  <a:lnTo>
                    <a:pt x="73844" y="1804"/>
                  </a:lnTo>
                  <a:lnTo>
                    <a:pt x="65468" y="5131"/>
                  </a:lnTo>
                  <a:lnTo>
                    <a:pt x="57467" y="9587"/>
                  </a:lnTo>
                  <a:lnTo>
                    <a:pt x="49755" y="15015"/>
                  </a:lnTo>
                  <a:lnTo>
                    <a:pt x="42254" y="21480"/>
                  </a:lnTo>
                  <a:lnTo>
                    <a:pt x="34910" y="28938"/>
                  </a:lnTo>
                  <a:lnTo>
                    <a:pt x="27839" y="37233"/>
                  </a:lnTo>
                  <a:lnTo>
                    <a:pt x="21316" y="46180"/>
                  </a:lnTo>
                  <a:lnTo>
                    <a:pt x="15453" y="55612"/>
                  </a:lnTo>
                  <a:lnTo>
                    <a:pt x="10363" y="65556"/>
                  </a:lnTo>
                  <a:lnTo>
                    <a:pt x="6242" y="76217"/>
                  </a:lnTo>
                  <a:lnTo>
                    <a:pt x="3106" y="87654"/>
                  </a:lnTo>
                  <a:lnTo>
                    <a:pt x="983" y="99945"/>
                  </a:lnTo>
                  <a:lnTo>
                    <a:pt x="0" y="113260"/>
                  </a:lnTo>
                  <a:lnTo>
                    <a:pt x="120" y="127582"/>
                  </a:lnTo>
                  <a:lnTo>
                    <a:pt x="1334" y="142438"/>
                  </a:lnTo>
                  <a:lnTo>
                    <a:pt x="3744" y="157023"/>
                  </a:lnTo>
                  <a:lnTo>
                    <a:pt x="7296" y="170894"/>
                  </a:lnTo>
                  <a:lnTo>
                    <a:pt x="11968" y="183647"/>
                  </a:lnTo>
                  <a:lnTo>
                    <a:pt x="17852" y="194759"/>
                  </a:lnTo>
                  <a:lnTo>
                    <a:pt x="24885" y="204105"/>
                  </a:lnTo>
                  <a:lnTo>
                    <a:pt x="32879" y="211398"/>
                  </a:lnTo>
                  <a:lnTo>
                    <a:pt x="41614" y="216031"/>
                  </a:lnTo>
                  <a:lnTo>
                    <a:pt x="50892" y="217922"/>
                  </a:lnTo>
                  <a:lnTo>
                    <a:pt x="60391" y="217261"/>
                  </a:lnTo>
                  <a:lnTo>
                    <a:pt x="69688" y="214244"/>
                  </a:lnTo>
                  <a:lnTo>
                    <a:pt x="78569" y="209222"/>
                  </a:lnTo>
                  <a:lnTo>
                    <a:pt x="87006" y="202787"/>
                  </a:lnTo>
                  <a:lnTo>
                    <a:pt x="95058" y="195646"/>
                  </a:lnTo>
                  <a:lnTo>
                    <a:pt x="102802" y="188269"/>
                  </a:lnTo>
                  <a:lnTo>
                    <a:pt x="110012" y="181176"/>
                  </a:lnTo>
                  <a:lnTo>
                    <a:pt x="116869" y="174345"/>
                  </a:lnTo>
                  <a:lnTo>
                    <a:pt x="123979" y="167184"/>
                  </a:lnTo>
                  <a:lnTo>
                    <a:pt x="132483" y="158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700589" y="3617065"/>
              <a:ext cx="126343" cy="198568"/>
            </a:xfrm>
            <a:custGeom>
              <a:avLst/>
              <a:gdLst/>
              <a:ahLst/>
              <a:cxnLst/>
              <a:rect l="0" t="0" r="0" b="0"/>
              <a:pathLst>
                <a:path w="126343" h="198568">
                  <a:moveTo>
                    <a:pt x="0" y="73699"/>
                  </a:moveTo>
                  <a:lnTo>
                    <a:pt x="2934" y="85501"/>
                  </a:lnTo>
                  <a:lnTo>
                    <a:pt x="5715" y="97271"/>
                  </a:lnTo>
                  <a:lnTo>
                    <a:pt x="8615" y="110156"/>
                  </a:lnTo>
                  <a:lnTo>
                    <a:pt x="11656" y="123832"/>
                  </a:lnTo>
                  <a:lnTo>
                    <a:pt x="14821" y="137511"/>
                  </a:lnTo>
                  <a:lnTo>
                    <a:pt x="18084" y="150727"/>
                  </a:lnTo>
                  <a:lnTo>
                    <a:pt x="21422" y="163352"/>
                  </a:lnTo>
                  <a:lnTo>
                    <a:pt x="24814" y="175431"/>
                  </a:lnTo>
                  <a:lnTo>
                    <a:pt x="28226" y="187000"/>
                  </a:lnTo>
                  <a:lnTo>
                    <a:pt x="31069" y="195726"/>
                  </a:lnTo>
                  <a:lnTo>
                    <a:pt x="32426" y="198567"/>
                  </a:lnTo>
                  <a:lnTo>
                    <a:pt x="32249" y="196475"/>
                  </a:lnTo>
                  <a:lnTo>
                    <a:pt x="30937" y="191151"/>
                  </a:lnTo>
                  <a:lnTo>
                    <a:pt x="29030" y="183675"/>
                  </a:lnTo>
                  <a:lnTo>
                    <a:pt x="27101" y="174517"/>
                  </a:lnTo>
                  <a:lnTo>
                    <a:pt x="25452" y="164020"/>
                  </a:lnTo>
                  <a:lnTo>
                    <a:pt x="23997" y="152658"/>
                  </a:lnTo>
                  <a:lnTo>
                    <a:pt x="22401" y="141012"/>
                  </a:lnTo>
                  <a:lnTo>
                    <a:pt x="20474" y="129421"/>
                  </a:lnTo>
                  <a:lnTo>
                    <a:pt x="18346" y="117853"/>
                  </a:lnTo>
                  <a:lnTo>
                    <a:pt x="16370" y="106017"/>
                  </a:lnTo>
                  <a:lnTo>
                    <a:pt x="14752" y="93760"/>
                  </a:lnTo>
                  <a:lnTo>
                    <a:pt x="13853" y="81239"/>
                  </a:lnTo>
                  <a:lnTo>
                    <a:pt x="14239" y="68826"/>
                  </a:lnTo>
                  <a:lnTo>
                    <a:pt x="16102" y="56741"/>
                  </a:lnTo>
                  <a:lnTo>
                    <a:pt x="19475" y="45354"/>
                  </a:lnTo>
                  <a:lnTo>
                    <a:pt x="24406" y="35240"/>
                  </a:lnTo>
                  <a:lnTo>
                    <a:pt x="30763" y="26593"/>
                  </a:lnTo>
                  <a:lnTo>
                    <a:pt x="38455" y="19450"/>
                  </a:lnTo>
                  <a:lnTo>
                    <a:pt x="47512" y="13861"/>
                  </a:lnTo>
                  <a:lnTo>
                    <a:pt x="57815" y="9691"/>
                  </a:lnTo>
                  <a:lnTo>
                    <a:pt x="68917" y="6678"/>
                  </a:lnTo>
                  <a:lnTo>
                    <a:pt x="81426" y="4231"/>
                  </a:lnTo>
                  <a:lnTo>
                    <a:pt x="98672" y="212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891696" y="3364640"/>
              <a:ext cx="156334" cy="473524"/>
            </a:xfrm>
            <a:custGeom>
              <a:avLst/>
              <a:gdLst/>
              <a:ahLst/>
              <a:cxnLst/>
              <a:rect l="0" t="0" r="0" b="0"/>
              <a:pathLst>
                <a:path w="156334" h="473524">
                  <a:moveTo>
                    <a:pt x="61577" y="473523"/>
                  </a:moveTo>
                  <a:lnTo>
                    <a:pt x="58710" y="464654"/>
                  </a:lnTo>
                  <a:lnTo>
                    <a:pt x="56568" y="455668"/>
                  </a:lnTo>
                  <a:lnTo>
                    <a:pt x="54960" y="445673"/>
                  </a:lnTo>
                  <a:lnTo>
                    <a:pt x="53607" y="434692"/>
                  </a:lnTo>
                  <a:lnTo>
                    <a:pt x="52110" y="422881"/>
                  </a:lnTo>
                  <a:lnTo>
                    <a:pt x="50263" y="410417"/>
                  </a:lnTo>
                  <a:lnTo>
                    <a:pt x="48196" y="397307"/>
                  </a:lnTo>
                  <a:lnTo>
                    <a:pt x="46264" y="383378"/>
                  </a:lnTo>
                  <a:lnTo>
                    <a:pt x="44664" y="368611"/>
                  </a:lnTo>
                  <a:lnTo>
                    <a:pt x="43267" y="353443"/>
                  </a:lnTo>
                  <a:lnTo>
                    <a:pt x="41723" y="338642"/>
                  </a:lnTo>
                  <a:lnTo>
                    <a:pt x="39832" y="324604"/>
                  </a:lnTo>
                  <a:lnTo>
                    <a:pt x="37563" y="311060"/>
                  </a:lnTo>
                  <a:lnTo>
                    <a:pt x="34959" y="297285"/>
                  </a:lnTo>
                  <a:lnTo>
                    <a:pt x="32095" y="282875"/>
                  </a:lnTo>
                  <a:lnTo>
                    <a:pt x="29035" y="268077"/>
                  </a:lnTo>
                  <a:lnTo>
                    <a:pt x="25835" y="253589"/>
                  </a:lnTo>
                  <a:lnTo>
                    <a:pt x="22536" y="239789"/>
                  </a:lnTo>
                  <a:lnTo>
                    <a:pt x="19170" y="226250"/>
                  </a:lnTo>
                  <a:lnTo>
                    <a:pt x="15757" y="211954"/>
                  </a:lnTo>
                  <a:lnTo>
                    <a:pt x="12317" y="196379"/>
                  </a:lnTo>
                  <a:lnTo>
                    <a:pt x="9024" y="179817"/>
                  </a:lnTo>
                  <a:lnTo>
                    <a:pt x="6192" y="163074"/>
                  </a:lnTo>
                  <a:lnTo>
                    <a:pt x="3955" y="146655"/>
                  </a:lnTo>
                  <a:lnTo>
                    <a:pt x="2284" y="130562"/>
                  </a:lnTo>
                  <a:lnTo>
                    <a:pt x="1080" y="114471"/>
                  </a:lnTo>
                  <a:lnTo>
                    <a:pt x="242" y="98182"/>
                  </a:lnTo>
                  <a:lnTo>
                    <a:pt x="0" y="82127"/>
                  </a:lnTo>
                  <a:lnTo>
                    <a:pt x="894" y="67245"/>
                  </a:lnTo>
                  <a:lnTo>
                    <a:pt x="3131" y="53977"/>
                  </a:lnTo>
                  <a:lnTo>
                    <a:pt x="6770" y="42441"/>
                  </a:lnTo>
                  <a:lnTo>
                    <a:pt x="11887" y="32682"/>
                  </a:lnTo>
                  <a:lnTo>
                    <a:pt x="18368" y="24527"/>
                  </a:lnTo>
                  <a:lnTo>
                    <a:pt x="25974" y="17676"/>
                  </a:lnTo>
                  <a:lnTo>
                    <a:pt x="34442" y="11816"/>
                  </a:lnTo>
                  <a:lnTo>
                    <a:pt x="43541" y="6694"/>
                  </a:lnTo>
                  <a:lnTo>
                    <a:pt x="53089" y="2588"/>
                  </a:lnTo>
                  <a:lnTo>
                    <a:pt x="62951" y="267"/>
                  </a:lnTo>
                  <a:lnTo>
                    <a:pt x="73028" y="0"/>
                  </a:lnTo>
                  <a:lnTo>
                    <a:pt x="83252" y="1449"/>
                  </a:lnTo>
                  <a:lnTo>
                    <a:pt x="93576" y="3949"/>
                  </a:lnTo>
                  <a:lnTo>
                    <a:pt x="103958" y="6994"/>
                  </a:lnTo>
                  <a:lnTo>
                    <a:pt x="114115" y="10150"/>
                  </a:lnTo>
                  <a:lnTo>
                    <a:pt x="124619" y="13281"/>
                  </a:lnTo>
                  <a:lnTo>
                    <a:pt x="137513" y="16655"/>
                  </a:lnTo>
                  <a:lnTo>
                    <a:pt x="156333" y="20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837459" y="3627594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80645" y="5733"/>
                  </a:lnTo>
                  <a:lnTo>
                    <a:pt x="171658" y="10018"/>
                  </a:lnTo>
                  <a:lnTo>
                    <a:pt x="161663" y="13228"/>
                  </a:lnTo>
                  <a:lnTo>
                    <a:pt x="150682" y="15762"/>
                  </a:lnTo>
                  <a:lnTo>
                    <a:pt x="138871" y="18107"/>
                  </a:lnTo>
                  <a:lnTo>
                    <a:pt x="126412" y="20551"/>
                  </a:lnTo>
                  <a:lnTo>
                    <a:pt x="113474" y="23032"/>
                  </a:lnTo>
                  <a:lnTo>
                    <a:pt x="100193" y="25249"/>
                  </a:lnTo>
                  <a:lnTo>
                    <a:pt x="86676" y="27038"/>
                  </a:lnTo>
                  <a:lnTo>
                    <a:pt x="73026" y="28396"/>
                  </a:lnTo>
                  <a:lnTo>
                    <a:pt x="57697" y="29529"/>
                  </a:lnTo>
                  <a:lnTo>
                    <a:pt x="35989" y="3053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998691" y="3648650"/>
              <a:ext cx="118331" cy="192678"/>
            </a:xfrm>
            <a:custGeom>
              <a:avLst/>
              <a:gdLst/>
              <a:ahLst/>
              <a:cxnLst/>
              <a:rect l="0" t="0" r="0" b="0"/>
              <a:pathLst>
                <a:path w="118331" h="192678">
                  <a:moveTo>
                    <a:pt x="70395" y="0"/>
                  </a:moveTo>
                  <a:lnTo>
                    <a:pt x="58727" y="3001"/>
                  </a:lnTo>
                  <a:lnTo>
                    <a:pt x="48239" y="6424"/>
                  </a:lnTo>
                  <a:lnTo>
                    <a:pt x="37951" y="10634"/>
                  </a:lnTo>
                  <a:lnTo>
                    <a:pt x="28168" y="16052"/>
                  </a:lnTo>
                  <a:lnTo>
                    <a:pt x="19769" y="23478"/>
                  </a:lnTo>
                  <a:lnTo>
                    <a:pt x="13139" y="33164"/>
                  </a:lnTo>
                  <a:lnTo>
                    <a:pt x="8188" y="44729"/>
                  </a:lnTo>
                  <a:lnTo>
                    <a:pt x="4619" y="57469"/>
                  </a:lnTo>
                  <a:lnTo>
                    <a:pt x="2112" y="70843"/>
                  </a:lnTo>
                  <a:lnTo>
                    <a:pt x="545" y="84379"/>
                  </a:lnTo>
                  <a:lnTo>
                    <a:pt x="0" y="97605"/>
                  </a:lnTo>
                  <a:lnTo>
                    <a:pt x="447" y="110303"/>
                  </a:lnTo>
                  <a:lnTo>
                    <a:pt x="1897" y="122302"/>
                  </a:lnTo>
                  <a:lnTo>
                    <a:pt x="4473" y="133374"/>
                  </a:lnTo>
                  <a:lnTo>
                    <a:pt x="8134" y="143493"/>
                  </a:lnTo>
                  <a:lnTo>
                    <a:pt x="12711" y="152782"/>
                  </a:lnTo>
                  <a:lnTo>
                    <a:pt x="18001" y="161417"/>
                  </a:lnTo>
                  <a:lnTo>
                    <a:pt x="23825" y="169554"/>
                  </a:lnTo>
                  <a:lnTo>
                    <a:pt x="30363" y="177004"/>
                  </a:lnTo>
                  <a:lnTo>
                    <a:pt x="38114" y="183256"/>
                  </a:lnTo>
                  <a:lnTo>
                    <a:pt x="47250" y="188119"/>
                  </a:lnTo>
                  <a:lnTo>
                    <a:pt x="57317" y="191384"/>
                  </a:lnTo>
                  <a:lnTo>
                    <a:pt x="67459" y="192677"/>
                  </a:lnTo>
                  <a:lnTo>
                    <a:pt x="77162" y="191983"/>
                  </a:lnTo>
                  <a:lnTo>
                    <a:pt x="86117" y="189414"/>
                  </a:lnTo>
                  <a:lnTo>
                    <a:pt x="94051" y="185032"/>
                  </a:lnTo>
                  <a:lnTo>
                    <a:pt x="100933" y="179041"/>
                  </a:lnTo>
                  <a:lnTo>
                    <a:pt x="106740" y="171428"/>
                  </a:lnTo>
                  <a:lnTo>
                    <a:pt x="111358" y="161891"/>
                  </a:lnTo>
                  <a:lnTo>
                    <a:pt x="114835" y="150443"/>
                  </a:lnTo>
                  <a:lnTo>
                    <a:pt x="117191" y="137520"/>
                  </a:lnTo>
                  <a:lnTo>
                    <a:pt x="118330" y="123783"/>
                  </a:lnTo>
                  <a:lnTo>
                    <a:pt x="118317" y="109698"/>
                  </a:lnTo>
                  <a:lnTo>
                    <a:pt x="117173" y="95665"/>
                  </a:lnTo>
                  <a:lnTo>
                    <a:pt x="114810" y="82098"/>
                  </a:lnTo>
                  <a:lnTo>
                    <a:pt x="111295" y="69166"/>
                  </a:lnTo>
                  <a:lnTo>
                    <a:pt x="106818" y="57009"/>
                  </a:lnTo>
                  <a:lnTo>
                    <a:pt x="101595" y="45829"/>
                  </a:lnTo>
                  <a:lnTo>
                    <a:pt x="95810" y="35670"/>
                  </a:lnTo>
                  <a:lnTo>
                    <a:pt x="89135" y="27507"/>
                  </a:lnTo>
                  <a:lnTo>
                    <a:pt x="81882" y="23155"/>
                  </a:lnTo>
                  <a:lnTo>
                    <a:pt x="74879" y="21891"/>
                  </a:lnTo>
                  <a:lnTo>
                    <a:pt x="67827" y="24408"/>
                  </a:lnTo>
                  <a:lnTo>
                    <a:pt x="59867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160986" y="3606536"/>
              <a:ext cx="108143" cy="209128"/>
            </a:xfrm>
            <a:custGeom>
              <a:avLst/>
              <a:gdLst/>
              <a:ahLst/>
              <a:cxnLst/>
              <a:rect l="0" t="0" r="0" b="0"/>
              <a:pathLst>
                <a:path w="108143" h="209128">
                  <a:moveTo>
                    <a:pt x="13385" y="136871"/>
                  </a:moveTo>
                  <a:lnTo>
                    <a:pt x="16319" y="145738"/>
                  </a:lnTo>
                  <a:lnTo>
                    <a:pt x="19102" y="154726"/>
                  </a:lnTo>
                  <a:lnTo>
                    <a:pt x="22006" y="164716"/>
                  </a:lnTo>
                  <a:lnTo>
                    <a:pt x="25218" y="175524"/>
                  </a:lnTo>
                  <a:lnTo>
                    <a:pt x="29032" y="186688"/>
                  </a:lnTo>
                  <a:lnTo>
                    <a:pt x="33514" y="197824"/>
                  </a:lnTo>
                  <a:lnTo>
                    <a:pt x="37345" y="206359"/>
                  </a:lnTo>
                  <a:lnTo>
                    <a:pt x="38763" y="209127"/>
                  </a:lnTo>
                  <a:lnTo>
                    <a:pt x="38087" y="207009"/>
                  </a:lnTo>
                  <a:lnTo>
                    <a:pt x="36116" y="201680"/>
                  </a:lnTo>
                  <a:lnTo>
                    <a:pt x="33431" y="194375"/>
                  </a:lnTo>
                  <a:lnTo>
                    <a:pt x="30365" y="185866"/>
                  </a:lnTo>
                  <a:lnTo>
                    <a:pt x="27098" y="176618"/>
                  </a:lnTo>
                  <a:lnTo>
                    <a:pt x="23723" y="166911"/>
                  </a:lnTo>
                  <a:lnTo>
                    <a:pt x="20290" y="156913"/>
                  </a:lnTo>
                  <a:lnTo>
                    <a:pt x="16825" y="146730"/>
                  </a:lnTo>
                  <a:lnTo>
                    <a:pt x="13342" y="136429"/>
                  </a:lnTo>
                  <a:lnTo>
                    <a:pt x="9848" y="126050"/>
                  </a:lnTo>
                  <a:lnTo>
                    <a:pt x="6358" y="115619"/>
                  </a:lnTo>
                  <a:lnTo>
                    <a:pt x="3200" y="105156"/>
                  </a:lnTo>
                  <a:lnTo>
                    <a:pt x="991" y="94671"/>
                  </a:lnTo>
                  <a:lnTo>
                    <a:pt x="0" y="84175"/>
                  </a:lnTo>
                  <a:lnTo>
                    <a:pt x="489" y="73839"/>
                  </a:lnTo>
                  <a:lnTo>
                    <a:pt x="2870" y="63972"/>
                  </a:lnTo>
                  <a:lnTo>
                    <a:pt x="7180" y="54709"/>
                  </a:lnTo>
                  <a:lnTo>
                    <a:pt x="13158" y="46185"/>
                  </a:lnTo>
                  <a:lnTo>
                    <a:pt x="20451" y="38605"/>
                  </a:lnTo>
                  <a:lnTo>
                    <a:pt x="28722" y="31988"/>
                  </a:lnTo>
                  <a:lnTo>
                    <a:pt x="37696" y="26205"/>
                  </a:lnTo>
                  <a:lnTo>
                    <a:pt x="47163" y="21079"/>
                  </a:lnTo>
                  <a:lnTo>
                    <a:pt x="56963" y="16445"/>
                  </a:lnTo>
                  <a:lnTo>
                    <a:pt x="66725" y="12319"/>
                  </a:lnTo>
                  <a:lnTo>
                    <a:pt x="76922" y="8478"/>
                  </a:lnTo>
                  <a:lnTo>
                    <a:pt x="89563" y="4583"/>
                  </a:lnTo>
                  <a:lnTo>
                    <a:pt x="1081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321770" y="3651618"/>
              <a:ext cx="221099" cy="218132"/>
            </a:xfrm>
            <a:custGeom>
              <a:avLst/>
              <a:gdLst/>
              <a:ahLst/>
              <a:cxnLst/>
              <a:rect l="0" t="0" r="0" b="0"/>
              <a:pathLst>
                <a:path w="221099" h="218132">
                  <a:moveTo>
                    <a:pt x="0" y="60203"/>
                  </a:moveTo>
                  <a:lnTo>
                    <a:pt x="67" y="74738"/>
                  </a:lnTo>
                  <a:lnTo>
                    <a:pt x="708" y="87369"/>
                  </a:lnTo>
                  <a:lnTo>
                    <a:pt x="2004" y="99278"/>
                  </a:lnTo>
                  <a:lnTo>
                    <a:pt x="3863" y="110933"/>
                  </a:lnTo>
                  <a:lnTo>
                    <a:pt x="6180" y="122773"/>
                  </a:lnTo>
                  <a:lnTo>
                    <a:pt x="8825" y="134936"/>
                  </a:lnTo>
                  <a:lnTo>
                    <a:pt x="10970" y="144698"/>
                  </a:lnTo>
                  <a:lnTo>
                    <a:pt x="11813" y="147929"/>
                  </a:lnTo>
                  <a:lnTo>
                    <a:pt x="11900" y="144664"/>
                  </a:lnTo>
                  <a:lnTo>
                    <a:pt x="11702" y="136595"/>
                  </a:lnTo>
                  <a:lnTo>
                    <a:pt x="11439" y="125284"/>
                  </a:lnTo>
                  <a:lnTo>
                    <a:pt x="11203" y="111845"/>
                  </a:lnTo>
                  <a:lnTo>
                    <a:pt x="11184" y="97176"/>
                  </a:lnTo>
                  <a:lnTo>
                    <a:pt x="11689" y="82065"/>
                  </a:lnTo>
                  <a:lnTo>
                    <a:pt x="12847" y="66969"/>
                  </a:lnTo>
                  <a:lnTo>
                    <a:pt x="14945" y="52551"/>
                  </a:lnTo>
                  <a:lnTo>
                    <a:pt x="18487" y="39767"/>
                  </a:lnTo>
                  <a:lnTo>
                    <a:pt x="23611" y="28996"/>
                  </a:lnTo>
                  <a:lnTo>
                    <a:pt x="29984" y="20593"/>
                  </a:lnTo>
                  <a:lnTo>
                    <a:pt x="37017" y="15138"/>
                  </a:lnTo>
                  <a:lnTo>
                    <a:pt x="44299" y="12659"/>
                  </a:lnTo>
                  <a:lnTo>
                    <a:pt x="51626" y="12907"/>
                  </a:lnTo>
                  <a:lnTo>
                    <a:pt x="58918" y="15641"/>
                  </a:lnTo>
                  <a:lnTo>
                    <a:pt x="66148" y="20472"/>
                  </a:lnTo>
                  <a:lnTo>
                    <a:pt x="73154" y="26948"/>
                  </a:lnTo>
                  <a:lnTo>
                    <a:pt x="79639" y="34648"/>
                  </a:lnTo>
                  <a:lnTo>
                    <a:pt x="85486" y="43228"/>
                  </a:lnTo>
                  <a:lnTo>
                    <a:pt x="90735" y="52426"/>
                  </a:lnTo>
                  <a:lnTo>
                    <a:pt x="95496" y="62052"/>
                  </a:lnTo>
                  <a:lnTo>
                    <a:pt x="99876" y="71971"/>
                  </a:lnTo>
                  <a:lnTo>
                    <a:pt x="103647" y="82090"/>
                  </a:lnTo>
                  <a:lnTo>
                    <a:pt x="106277" y="92344"/>
                  </a:lnTo>
                  <a:lnTo>
                    <a:pt x="107565" y="102617"/>
                  </a:lnTo>
                  <a:lnTo>
                    <a:pt x="107649" y="110388"/>
                  </a:lnTo>
                  <a:lnTo>
                    <a:pt x="107083" y="112344"/>
                  </a:lnTo>
                  <a:lnTo>
                    <a:pt x="106511" y="109143"/>
                  </a:lnTo>
                  <a:lnTo>
                    <a:pt x="106100" y="102298"/>
                  </a:lnTo>
                  <a:lnTo>
                    <a:pt x="105994" y="93180"/>
                  </a:lnTo>
                  <a:lnTo>
                    <a:pt x="106460" y="82926"/>
                  </a:lnTo>
                  <a:lnTo>
                    <a:pt x="107599" y="72217"/>
                  </a:lnTo>
                  <a:lnTo>
                    <a:pt x="109519" y="61380"/>
                  </a:lnTo>
                  <a:lnTo>
                    <a:pt x="112412" y="50552"/>
                  </a:lnTo>
                  <a:lnTo>
                    <a:pt x="116292" y="39785"/>
                  </a:lnTo>
                  <a:lnTo>
                    <a:pt x="121187" y="29415"/>
                  </a:lnTo>
                  <a:lnTo>
                    <a:pt x="127221" y="20047"/>
                  </a:lnTo>
                  <a:lnTo>
                    <a:pt x="134350" y="11942"/>
                  </a:lnTo>
                  <a:lnTo>
                    <a:pt x="142238" y="5516"/>
                  </a:lnTo>
                  <a:lnTo>
                    <a:pt x="150370" y="1479"/>
                  </a:lnTo>
                  <a:lnTo>
                    <a:pt x="158429" y="0"/>
                  </a:lnTo>
                  <a:lnTo>
                    <a:pt x="166296" y="1109"/>
                  </a:lnTo>
                  <a:lnTo>
                    <a:pt x="173959" y="4961"/>
                  </a:lnTo>
                  <a:lnTo>
                    <a:pt x="181441" y="11361"/>
                  </a:lnTo>
                  <a:lnTo>
                    <a:pt x="188618" y="19706"/>
                  </a:lnTo>
                  <a:lnTo>
                    <a:pt x="195219" y="29199"/>
                  </a:lnTo>
                  <a:lnTo>
                    <a:pt x="201138" y="39284"/>
                  </a:lnTo>
                  <a:lnTo>
                    <a:pt x="206267" y="49814"/>
                  </a:lnTo>
                  <a:lnTo>
                    <a:pt x="210414" y="60940"/>
                  </a:lnTo>
                  <a:lnTo>
                    <a:pt x="213573" y="72725"/>
                  </a:lnTo>
                  <a:lnTo>
                    <a:pt x="215882" y="85266"/>
                  </a:lnTo>
                  <a:lnTo>
                    <a:pt x="217522" y="98757"/>
                  </a:lnTo>
                  <a:lnTo>
                    <a:pt x="218665" y="113206"/>
                  </a:lnTo>
                  <a:lnTo>
                    <a:pt x="219452" y="128318"/>
                  </a:lnTo>
                  <a:lnTo>
                    <a:pt x="219989" y="143608"/>
                  </a:lnTo>
                  <a:lnTo>
                    <a:pt x="220353" y="158762"/>
                  </a:lnTo>
                  <a:lnTo>
                    <a:pt x="220599" y="173071"/>
                  </a:lnTo>
                  <a:lnTo>
                    <a:pt x="220791" y="186756"/>
                  </a:lnTo>
                  <a:lnTo>
                    <a:pt x="220948" y="201015"/>
                  </a:lnTo>
                  <a:lnTo>
                    <a:pt x="221098" y="2181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602818" y="3614961"/>
              <a:ext cx="162857" cy="275846"/>
            </a:xfrm>
            <a:custGeom>
              <a:avLst/>
              <a:gdLst/>
              <a:ahLst/>
              <a:cxnLst/>
              <a:rect l="0" t="0" r="0" b="0"/>
              <a:pathLst>
                <a:path w="162857" h="275846">
                  <a:moveTo>
                    <a:pt x="129564" y="23161"/>
                  </a:moveTo>
                  <a:lnTo>
                    <a:pt x="123562" y="17360"/>
                  </a:lnTo>
                  <a:lnTo>
                    <a:pt x="116717" y="12436"/>
                  </a:lnTo>
                  <a:lnTo>
                    <a:pt x="108329" y="7943"/>
                  </a:lnTo>
                  <a:lnTo>
                    <a:pt x="98702" y="4068"/>
                  </a:lnTo>
                  <a:lnTo>
                    <a:pt x="88388" y="1350"/>
                  </a:lnTo>
                  <a:lnTo>
                    <a:pt x="77785" y="0"/>
                  </a:lnTo>
                  <a:lnTo>
                    <a:pt x="67259" y="71"/>
                  </a:lnTo>
                  <a:lnTo>
                    <a:pt x="57207" y="1637"/>
                  </a:lnTo>
                  <a:lnTo>
                    <a:pt x="47788" y="4585"/>
                  </a:lnTo>
                  <a:lnTo>
                    <a:pt x="38975" y="8834"/>
                  </a:lnTo>
                  <a:lnTo>
                    <a:pt x="30662" y="14428"/>
                  </a:lnTo>
                  <a:lnTo>
                    <a:pt x="22742" y="21266"/>
                  </a:lnTo>
                  <a:lnTo>
                    <a:pt x="15437" y="29297"/>
                  </a:lnTo>
                  <a:lnTo>
                    <a:pt x="9283" y="38589"/>
                  </a:lnTo>
                  <a:lnTo>
                    <a:pt x="4484" y="49054"/>
                  </a:lnTo>
                  <a:lnTo>
                    <a:pt x="1263" y="60165"/>
                  </a:lnTo>
                  <a:lnTo>
                    <a:pt x="0" y="71083"/>
                  </a:lnTo>
                  <a:lnTo>
                    <a:pt x="714" y="81342"/>
                  </a:lnTo>
                  <a:lnTo>
                    <a:pt x="3295" y="90687"/>
                  </a:lnTo>
                  <a:lnTo>
                    <a:pt x="7686" y="98892"/>
                  </a:lnTo>
                  <a:lnTo>
                    <a:pt x="13673" y="105954"/>
                  </a:lnTo>
                  <a:lnTo>
                    <a:pt x="20945" y="111714"/>
                  </a:lnTo>
                  <a:lnTo>
                    <a:pt x="29188" y="115768"/>
                  </a:lnTo>
                  <a:lnTo>
                    <a:pt x="38139" y="118058"/>
                  </a:lnTo>
                  <a:lnTo>
                    <a:pt x="47759" y="118971"/>
                  </a:lnTo>
                  <a:lnTo>
                    <a:pt x="58201" y="119137"/>
                  </a:lnTo>
                  <a:lnTo>
                    <a:pt x="69480" y="119001"/>
                  </a:lnTo>
                  <a:lnTo>
                    <a:pt x="81328" y="118946"/>
                  </a:lnTo>
                  <a:lnTo>
                    <a:pt x="93279" y="119376"/>
                  </a:lnTo>
                  <a:lnTo>
                    <a:pt x="105050" y="120460"/>
                  </a:lnTo>
                  <a:lnTo>
                    <a:pt x="116226" y="122496"/>
                  </a:lnTo>
                  <a:lnTo>
                    <a:pt x="126198" y="125990"/>
                  </a:lnTo>
                  <a:lnTo>
                    <a:pt x="134752" y="131083"/>
                  </a:lnTo>
                  <a:lnTo>
                    <a:pt x="142005" y="137604"/>
                  </a:lnTo>
                  <a:lnTo>
                    <a:pt x="148200" y="145268"/>
                  </a:lnTo>
                  <a:lnTo>
                    <a:pt x="153585" y="153792"/>
                  </a:lnTo>
                  <a:lnTo>
                    <a:pt x="158052" y="162936"/>
                  </a:lnTo>
                  <a:lnTo>
                    <a:pt x="161157" y="172519"/>
                  </a:lnTo>
                  <a:lnTo>
                    <a:pt x="162762" y="182401"/>
                  </a:lnTo>
                  <a:lnTo>
                    <a:pt x="162856" y="192323"/>
                  </a:lnTo>
                  <a:lnTo>
                    <a:pt x="161400" y="201911"/>
                  </a:lnTo>
                  <a:lnTo>
                    <a:pt x="158520" y="210986"/>
                  </a:lnTo>
                  <a:lnTo>
                    <a:pt x="154146" y="219385"/>
                  </a:lnTo>
                  <a:lnTo>
                    <a:pt x="147936" y="226881"/>
                  </a:lnTo>
                  <a:lnTo>
                    <a:pt x="139875" y="233441"/>
                  </a:lnTo>
                  <a:lnTo>
                    <a:pt x="130379" y="239187"/>
                  </a:lnTo>
                  <a:lnTo>
                    <a:pt x="120096" y="244288"/>
                  </a:lnTo>
                  <a:lnTo>
                    <a:pt x="109475" y="248909"/>
                  </a:lnTo>
                  <a:lnTo>
                    <a:pt x="98582" y="253185"/>
                  </a:lnTo>
                  <a:lnTo>
                    <a:pt x="87210" y="257217"/>
                  </a:lnTo>
                  <a:lnTo>
                    <a:pt x="75274" y="261076"/>
                  </a:lnTo>
                  <a:lnTo>
                    <a:pt x="63037" y="264664"/>
                  </a:lnTo>
                  <a:lnTo>
                    <a:pt x="49628" y="268077"/>
                  </a:lnTo>
                  <a:lnTo>
                    <a:pt x="31630" y="271614"/>
                  </a:lnTo>
                  <a:lnTo>
                    <a:pt x="3222" y="2758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7154457" y="3343324"/>
            <a:ext cx="1945307" cy="852809"/>
            <a:chOff x="7154457" y="3343324"/>
            <a:chExt cx="1945307" cy="852809"/>
          </a:xfrm>
        </p:grpSpPr>
        <p:sp>
          <p:nvSpPr>
            <p:cNvPr id="99" name="Freeform 98"/>
            <p:cNvSpPr/>
            <p:nvPr/>
          </p:nvSpPr>
          <p:spPr>
            <a:xfrm>
              <a:off x="7154457" y="3343324"/>
              <a:ext cx="167521" cy="579068"/>
            </a:xfrm>
            <a:custGeom>
              <a:avLst/>
              <a:gdLst/>
              <a:ahLst/>
              <a:cxnLst/>
              <a:rect l="0" t="0" r="0" b="0"/>
              <a:pathLst>
                <a:path w="167521" h="579068">
                  <a:moveTo>
                    <a:pt x="104350" y="0"/>
                  </a:moveTo>
                  <a:lnTo>
                    <a:pt x="98482" y="6002"/>
                  </a:lnTo>
                  <a:lnTo>
                    <a:pt x="92918" y="12847"/>
                  </a:lnTo>
                  <a:lnTo>
                    <a:pt x="87118" y="21234"/>
                  </a:lnTo>
                  <a:lnTo>
                    <a:pt x="81038" y="30862"/>
                  </a:lnTo>
                  <a:lnTo>
                    <a:pt x="74707" y="41176"/>
                  </a:lnTo>
                  <a:lnTo>
                    <a:pt x="68179" y="51788"/>
                  </a:lnTo>
                  <a:lnTo>
                    <a:pt x="61504" y="62659"/>
                  </a:lnTo>
                  <a:lnTo>
                    <a:pt x="54721" y="74008"/>
                  </a:lnTo>
                  <a:lnTo>
                    <a:pt x="47863" y="85938"/>
                  </a:lnTo>
                  <a:lnTo>
                    <a:pt x="40954" y="98575"/>
                  </a:lnTo>
                  <a:lnTo>
                    <a:pt x="34008" y="112129"/>
                  </a:lnTo>
                  <a:lnTo>
                    <a:pt x="27048" y="126625"/>
                  </a:lnTo>
                  <a:lnTo>
                    <a:pt x="20409" y="141937"/>
                  </a:lnTo>
                  <a:lnTo>
                    <a:pt x="14709" y="157894"/>
                  </a:lnTo>
                  <a:lnTo>
                    <a:pt x="10211" y="174336"/>
                  </a:lnTo>
                  <a:lnTo>
                    <a:pt x="6853" y="191292"/>
                  </a:lnTo>
                  <a:lnTo>
                    <a:pt x="4434" y="208966"/>
                  </a:lnTo>
                  <a:lnTo>
                    <a:pt x="2732" y="227413"/>
                  </a:lnTo>
                  <a:lnTo>
                    <a:pt x="1553" y="246546"/>
                  </a:lnTo>
                  <a:lnTo>
                    <a:pt x="745" y="266230"/>
                  </a:lnTo>
                  <a:lnTo>
                    <a:pt x="199" y="286321"/>
                  </a:lnTo>
                  <a:lnTo>
                    <a:pt x="0" y="306542"/>
                  </a:lnTo>
                  <a:lnTo>
                    <a:pt x="399" y="326497"/>
                  </a:lnTo>
                  <a:lnTo>
                    <a:pt x="1483" y="345984"/>
                  </a:lnTo>
                  <a:lnTo>
                    <a:pt x="3196" y="364662"/>
                  </a:lnTo>
                  <a:lnTo>
                    <a:pt x="5417" y="381986"/>
                  </a:lnTo>
                  <a:lnTo>
                    <a:pt x="8028" y="397791"/>
                  </a:lnTo>
                  <a:lnTo>
                    <a:pt x="11086" y="412389"/>
                  </a:lnTo>
                  <a:lnTo>
                    <a:pt x="14815" y="426354"/>
                  </a:lnTo>
                  <a:lnTo>
                    <a:pt x="19288" y="440086"/>
                  </a:lnTo>
                  <a:lnTo>
                    <a:pt x="24428" y="453617"/>
                  </a:lnTo>
                  <a:lnTo>
                    <a:pt x="30100" y="466716"/>
                  </a:lnTo>
                  <a:lnTo>
                    <a:pt x="36176" y="479274"/>
                  </a:lnTo>
                  <a:lnTo>
                    <a:pt x="42545" y="491319"/>
                  </a:lnTo>
                  <a:lnTo>
                    <a:pt x="49119" y="502940"/>
                  </a:lnTo>
                  <a:lnTo>
                    <a:pt x="55841" y="514229"/>
                  </a:lnTo>
                  <a:lnTo>
                    <a:pt x="62829" y="524945"/>
                  </a:lnTo>
                  <a:lnTo>
                    <a:pt x="70359" y="534543"/>
                  </a:lnTo>
                  <a:lnTo>
                    <a:pt x="78539" y="542813"/>
                  </a:lnTo>
                  <a:lnTo>
                    <a:pt x="87322" y="549858"/>
                  </a:lnTo>
                  <a:lnTo>
                    <a:pt x="96596" y="555907"/>
                  </a:lnTo>
                  <a:lnTo>
                    <a:pt x="106238" y="561195"/>
                  </a:lnTo>
                  <a:lnTo>
                    <a:pt x="116078" y="565780"/>
                  </a:lnTo>
                  <a:lnTo>
                    <a:pt x="127070" y="569985"/>
                  </a:lnTo>
                  <a:lnTo>
                    <a:pt x="142417" y="574184"/>
                  </a:lnTo>
                  <a:lnTo>
                    <a:pt x="167520" y="5790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289706" y="3535801"/>
              <a:ext cx="179671" cy="313693"/>
            </a:xfrm>
            <a:custGeom>
              <a:avLst/>
              <a:gdLst/>
              <a:ahLst/>
              <a:cxnLst/>
              <a:rect l="0" t="0" r="0" b="0"/>
              <a:pathLst>
                <a:path w="179671" h="313693">
                  <a:moveTo>
                    <a:pt x="32271" y="7564"/>
                  </a:moveTo>
                  <a:lnTo>
                    <a:pt x="29405" y="19299"/>
                  </a:lnTo>
                  <a:lnTo>
                    <a:pt x="27262" y="30428"/>
                  </a:lnTo>
                  <a:lnTo>
                    <a:pt x="25658" y="41924"/>
                  </a:lnTo>
                  <a:lnTo>
                    <a:pt x="24381" y="50279"/>
                  </a:lnTo>
                  <a:lnTo>
                    <a:pt x="23353" y="51287"/>
                  </a:lnTo>
                  <a:lnTo>
                    <a:pt x="22687" y="46748"/>
                  </a:lnTo>
                  <a:lnTo>
                    <a:pt x="22639" y="39055"/>
                  </a:lnTo>
                  <a:lnTo>
                    <a:pt x="23711" y="30143"/>
                  </a:lnTo>
                  <a:lnTo>
                    <a:pt x="26103" y="21091"/>
                  </a:lnTo>
                  <a:lnTo>
                    <a:pt x="30199" y="12825"/>
                  </a:lnTo>
                  <a:lnTo>
                    <a:pt x="36692" y="6372"/>
                  </a:lnTo>
                  <a:lnTo>
                    <a:pt x="45724" y="2099"/>
                  </a:lnTo>
                  <a:lnTo>
                    <a:pt x="56502" y="0"/>
                  </a:lnTo>
                  <a:lnTo>
                    <a:pt x="67647" y="8"/>
                  </a:lnTo>
                  <a:lnTo>
                    <a:pt x="78317" y="1863"/>
                  </a:lnTo>
                  <a:lnTo>
                    <a:pt x="88239" y="5357"/>
                  </a:lnTo>
                  <a:lnTo>
                    <a:pt x="97427" y="10432"/>
                  </a:lnTo>
                  <a:lnTo>
                    <a:pt x="106002" y="16919"/>
                  </a:lnTo>
                  <a:lnTo>
                    <a:pt x="113776" y="24713"/>
                  </a:lnTo>
                  <a:lnTo>
                    <a:pt x="120260" y="33845"/>
                  </a:lnTo>
                  <a:lnTo>
                    <a:pt x="125299" y="44212"/>
                  </a:lnTo>
                  <a:lnTo>
                    <a:pt x="129194" y="55596"/>
                  </a:lnTo>
                  <a:lnTo>
                    <a:pt x="132509" y="67762"/>
                  </a:lnTo>
                  <a:lnTo>
                    <a:pt x="135626" y="80502"/>
                  </a:lnTo>
                  <a:lnTo>
                    <a:pt x="138570" y="93648"/>
                  </a:lnTo>
                  <a:lnTo>
                    <a:pt x="141101" y="107079"/>
                  </a:lnTo>
                  <a:lnTo>
                    <a:pt x="143104" y="120707"/>
                  </a:lnTo>
                  <a:lnTo>
                    <a:pt x="144602" y="134468"/>
                  </a:lnTo>
                  <a:lnTo>
                    <a:pt x="145682" y="148321"/>
                  </a:lnTo>
                  <a:lnTo>
                    <a:pt x="146438" y="162234"/>
                  </a:lnTo>
                  <a:lnTo>
                    <a:pt x="146793" y="176188"/>
                  </a:lnTo>
                  <a:lnTo>
                    <a:pt x="146507" y="190170"/>
                  </a:lnTo>
                  <a:lnTo>
                    <a:pt x="145495" y="204167"/>
                  </a:lnTo>
                  <a:lnTo>
                    <a:pt x="143664" y="218007"/>
                  </a:lnTo>
                  <a:lnTo>
                    <a:pt x="140831" y="231380"/>
                  </a:lnTo>
                  <a:lnTo>
                    <a:pt x="136997" y="244149"/>
                  </a:lnTo>
                  <a:lnTo>
                    <a:pt x="132302" y="256181"/>
                  </a:lnTo>
                  <a:lnTo>
                    <a:pt x="126935" y="267269"/>
                  </a:lnTo>
                  <a:lnTo>
                    <a:pt x="121064" y="277391"/>
                  </a:lnTo>
                  <a:lnTo>
                    <a:pt x="114665" y="286509"/>
                  </a:lnTo>
                  <a:lnTo>
                    <a:pt x="107538" y="294497"/>
                  </a:lnTo>
                  <a:lnTo>
                    <a:pt x="99628" y="301381"/>
                  </a:lnTo>
                  <a:lnTo>
                    <a:pt x="90857" y="307006"/>
                  </a:lnTo>
                  <a:lnTo>
                    <a:pt x="81061" y="310961"/>
                  </a:lnTo>
                  <a:lnTo>
                    <a:pt x="70253" y="313173"/>
                  </a:lnTo>
                  <a:lnTo>
                    <a:pt x="58910" y="313692"/>
                  </a:lnTo>
                  <a:lnTo>
                    <a:pt x="47837" y="312529"/>
                  </a:lnTo>
                  <a:lnTo>
                    <a:pt x="37472" y="309853"/>
                  </a:lnTo>
                  <a:lnTo>
                    <a:pt x="28058" y="305787"/>
                  </a:lnTo>
                  <a:lnTo>
                    <a:pt x="19807" y="300318"/>
                  </a:lnTo>
                  <a:lnTo>
                    <a:pt x="12712" y="293567"/>
                  </a:lnTo>
                  <a:lnTo>
                    <a:pt x="6932" y="285764"/>
                  </a:lnTo>
                  <a:lnTo>
                    <a:pt x="2864" y="277157"/>
                  </a:lnTo>
                  <a:lnTo>
                    <a:pt x="573" y="267966"/>
                  </a:lnTo>
                  <a:lnTo>
                    <a:pt x="0" y="258523"/>
                  </a:lnTo>
                  <a:lnTo>
                    <a:pt x="1126" y="249265"/>
                  </a:lnTo>
                  <a:lnTo>
                    <a:pt x="3781" y="240420"/>
                  </a:lnTo>
                  <a:lnTo>
                    <a:pt x="8002" y="232346"/>
                  </a:lnTo>
                  <a:lnTo>
                    <a:pt x="14109" y="225601"/>
                  </a:lnTo>
                  <a:lnTo>
                    <a:pt x="22095" y="220372"/>
                  </a:lnTo>
                  <a:lnTo>
                    <a:pt x="31373" y="216844"/>
                  </a:lnTo>
                  <a:lnTo>
                    <a:pt x="40976" y="215367"/>
                  </a:lnTo>
                  <a:lnTo>
                    <a:pt x="50319" y="215929"/>
                  </a:lnTo>
                  <a:lnTo>
                    <a:pt x="59201" y="218238"/>
                  </a:lnTo>
                  <a:lnTo>
                    <a:pt x="67617" y="221912"/>
                  </a:lnTo>
                  <a:lnTo>
                    <a:pt x="75647" y="226600"/>
                  </a:lnTo>
                  <a:lnTo>
                    <a:pt x="83378" y="232015"/>
                  </a:lnTo>
                  <a:lnTo>
                    <a:pt x="90890" y="237941"/>
                  </a:lnTo>
                  <a:lnTo>
                    <a:pt x="98247" y="244218"/>
                  </a:lnTo>
                  <a:lnTo>
                    <a:pt x="105496" y="250737"/>
                  </a:lnTo>
                  <a:lnTo>
                    <a:pt x="112671" y="257420"/>
                  </a:lnTo>
                  <a:lnTo>
                    <a:pt x="119795" y="264213"/>
                  </a:lnTo>
                  <a:lnTo>
                    <a:pt x="126885" y="271081"/>
                  </a:lnTo>
                  <a:lnTo>
                    <a:pt x="133952" y="277999"/>
                  </a:lnTo>
                  <a:lnTo>
                    <a:pt x="140998" y="284937"/>
                  </a:lnTo>
                  <a:lnTo>
                    <a:pt x="147919" y="291387"/>
                  </a:lnTo>
                  <a:lnTo>
                    <a:pt x="155286" y="296900"/>
                  </a:lnTo>
                  <a:lnTo>
                    <a:pt x="164866" y="300842"/>
                  </a:lnTo>
                  <a:lnTo>
                    <a:pt x="179670" y="3023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553604" y="377499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637833" y="3596008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3"/>
                  </a:lnTo>
                  <a:lnTo>
                    <a:pt x="0" y="81186"/>
                  </a:lnTo>
                  <a:lnTo>
                    <a:pt x="0" y="97462"/>
                  </a:lnTo>
                  <a:lnTo>
                    <a:pt x="0" y="114134"/>
                  </a:lnTo>
                  <a:lnTo>
                    <a:pt x="0" y="131080"/>
                  </a:lnTo>
                  <a:lnTo>
                    <a:pt x="0" y="148050"/>
                  </a:lnTo>
                  <a:lnTo>
                    <a:pt x="0" y="164676"/>
                  </a:lnTo>
                  <a:lnTo>
                    <a:pt x="4" y="180782"/>
                  </a:lnTo>
                  <a:lnTo>
                    <a:pt x="177" y="196208"/>
                  </a:lnTo>
                  <a:lnTo>
                    <a:pt x="825" y="210728"/>
                  </a:lnTo>
                  <a:lnTo>
                    <a:pt x="2073" y="224298"/>
                  </a:lnTo>
                  <a:lnTo>
                    <a:pt x="3735" y="236587"/>
                  </a:lnTo>
                  <a:lnTo>
                    <a:pt x="5561" y="248101"/>
                  </a:lnTo>
                  <a:lnTo>
                    <a:pt x="7716" y="259852"/>
                  </a:lnTo>
                  <a:lnTo>
                    <a:pt x="10528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702965" y="3596008"/>
              <a:ext cx="271781" cy="295596"/>
            </a:xfrm>
            <a:custGeom>
              <a:avLst/>
              <a:gdLst/>
              <a:ahLst/>
              <a:cxnLst/>
              <a:rect l="0" t="0" r="0" b="0"/>
              <a:pathLst>
                <a:path w="271781" h="295596">
                  <a:moveTo>
                    <a:pt x="40153" y="0"/>
                  </a:moveTo>
                  <a:lnTo>
                    <a:pt x="37151" y="8801"/>
                  </a:lnTo>
                  <a:lnTo>
                    <a:pt x="33728" y="17148"/>
                  </a:lnTo>
                  <a:lnTo>
                    <a:pt x="29558" y="25774"/>
                  </a:lnTo>
                  <a:lnTo>
                    <a:pt x="25631" y="32214"/>
                  </a:lnTo>
                  <a:lnTo>
                    <a:pt x="23750" y="33618"/>
                  </a:lnTo>
                  <a:lnTo>
                    <a:pt x="24481" y="31469"/>
                  </a:lnTo>
                  <a:lnTo>
                    <a:pt x="27629" y="27611"/>
                  </a:lnTo>
                  <a:lnTo>
                    <a:pt x="33165" y="23547"/>
                  </a:lnTo>
                  <a:lnTo>
                    <a:pt x="40856" y="20046"/>
                  </a:lnTo>
                  <a:lnTo>
                    <a:pt x="50149" y="17807"/>
                  </a:lnTo>
                  <a:lnTo>
                    <a:pt x="60316" y="17706"/>
                  </a:lnTo>
                  <a:lnTo>
                    <a:pt x="70858" y="19999"/>
                  </a:lnTo>
                  <a:lnTo>
                    <a:pt x="81193" y="24446"/>
                  </a:lnTo>
                  <a:lnTo>
                    <a:pt x="90598" y="30625"/>
                  </a:lnTo>
                  <a:lnTo>
                    <a:pt x="98768" y="38108"/>
                  </a:lnTo>
                  <a:lnTo>
                    <a:pt x="105761" y="46533"/>
                  </a:lnTo>
                  <a:lnTo>
                    <a:pt x="111782" y="55623"/>
                  </a:lnTo>
                  <a:lnTo>
                    <a:pt x="117060" y="65184"/>
                  </a:lnTo>
                  <a:lnTo>
                    <a:pt x="121796" y="75399"/>
                  </a:lnTo>
                  <a:lnTo>
                    <a:pt x="126145" y="86780"/>
                  </a:lnTo>
                  <a:lnTo>
                    <a:pt x="130221" y="99512"/>
                  </a:lnTo>
                  <a:lnTo>
                    <a:pt x="133943" y="113319"/>
                  </a:lnTo>
                  <a:lnTo>
                    <a:pt x="137064" y="127659"/>
                  </a:lnTo>
                  <a:lnTo>
                    <a:pt x="139491" y="142156"/>
                  </a:lnTo>
                  <a:lnTo>
                    <a:pt x="141119" y="156636"/>
                  </a:lnTo>
                  <a:lnTo>
                    <a:pt x="141763" y="171038"/>
                  </a:lnTo>
                  <a:lnTo>
                    <a:pt x="141411" y="185347"/>
                  </a:lnTo>
                  <a:lnTo>
                    <a:pt x="140039" y="199413"/>
                  </a:lnTo>
                  <a:lnTo>
                    <a:pt x="137522" y="212945"/>
                  </a:lnTo>
                  <a:lnTo>
                    <a:pt x="133903" y="225824"/>
                  </a:lnTo>
                  <a:lnTo>
                    <a:pt x="129356" y="237932"/>
                  </a:lnTo>
                  <a:lnTo>
                    <a:pt x="124087" y="249071"/>
                  </a:lnTo>
                  <a:lnTo>
                    <a:pt x="118281" y="259227"/>
                  </a:lnTo>
                  <a:lnTo>
                    <a:pt x="111927" y="268369"/>
                  </a:lnTo>
                  <a:lnTo>
                    <a:pt x="104831" y="276372"/>
                  </a:lnTo>
                  <a:lnTo>
                    <a:pt x="96941" y="283267"/>
                  </a:lnTo>
                  <a:lnTo>
                    <a:pt x="88184" y="288899"/>
                  </a:lnTo>
                  <a:lnTo>
                    <a:pt x="78395" y="292860"/>
                  </a:lnTo>
                  <a:lnTo>
                    <a:pt x="67594" y="295074"/>
                  </a:lnTo>
                  <a:lnTo>
                    <a:pt x="56255" y="295595"/>
                  </a:lnTo>
                  <a:lnTo>
                    <a:pt x="45185" y="294433"/>
                  </a:lnTo>
                  <a:lnTo>
                    <a:pt x="34821" y="291758"/>
                  </a:lnTo>
                  <a:lnTo>
                    <a:pt x="25408" y="287693"/>
                  </a:lnTo>
                  <a:lnTo>
                    <a:pt x="17158" y="282224"/>
                  </a:lnTo>
                  <a:lnTo>
                    <a:pt x="10069" y="275473"/>
                  </a:lnTo>
                  <a:lnTo>
                    <a:pt x="4461" y="267671"/>
                  </a:lnTo>
                  <a:lnTo>
                    <a:pt x="1042" y="259064"/>
                  </a:lnTo>
                  <a:lnTo>
                    <a:pt x="0" y="249872"/>
                  </a:lnTo>
                  <a:lnTo>
                    <a:pt x="1078" y="240431"/>
                  </a:lnTo>
                  <a:lnTo>
                    <a:pt x="3852" y="231173"/>
                  </a:lnTo>
                  <a:lnTo>
                    <a:pt x="7906" y="222322"/>
                  </a:lnTo>
                  <a:lnTo>
                    <a:pt x="13047" y="214076"/>
                  </a:lnTo>
                  <a:lnTo>
                    <a:pt x="19314" y="206683"/>
                  </a:lnTo>
                  <a:lnTo>
                    <a:pt x="26635" y="200200"/>
                  </a:lnTo>
                  <a:lnTo>
                    <a:pt x="34837" y="194847"/>
                  </a:lnTo>
                  <a:lnTo>
                    <a:pt x="43720" y="191074"/>
                  </a:lnTo>
                  <a:lnTo>
                    <a:pt x="53104" y="188980"/>
                  </a:lnTo>
                  <a:lnTo>
                    <a:pt x="62848" y="188369"/>
                  </a:lnTo>
                  <a:lnTo>
                    <a:pt x="72841" y="188940"/>
                  </a:lnTo>
                  <a:lnTo>
                    <a:pt x="83008" y="190394"/>
                  </a:lnTo>
                  <a:lnTo>
                    <a:pt x="93292" y="192486"/>
                  </a:lnTo>
                  <a:lnTo>
                    <a:pt x="103656" y="195027"/>
                  </a:lnTo>
                  <a:lnTo>
                    <a:pt x="114074" y="197879"/>
                  </a:lnTo>
                  <a:lnTo>
                    <a:pt x="124529" y="200945"/>
                  </a:lnTo>
                  <a:lnTo>
                    <a:pt x="135009" y="204156"/>
                  </a:lnTo>
                  <a:lnTo>
                    <a:pt x="145504" y="207465"/>
                  </a:lnTo>
                  <a:lnTo>
                    <a:pt x="156011" y="210841"/>
                  </a:lnTo>
                  <a:lnTo>
                    <a:pt x="166524" y="214260"/>
                  </a:lnTo>
                  <a:lnTo>
                    <a:pt x="177047" y="217705"/>
                  </a:lnTo>
                  <a:lnTo>
                    <a:pt x="187742" y="221002"/>
                  </a:lnTo>
                  <a:lnTo>
                    <a:pt x="198915" y="223836"/>
                  </a:lnTo>
                  <a:lnTo>
                    <a:pt x="210680" y="226074"/>
                  </a:lnTo>
                  <a:lnTo>
                    <a:pt x="222587" y="227750"/>
                  </a:lnTo>
                  <a:lnTo>
                    <a:pt x="234988" y="229139"/>
                  </a:lnTo>
                  <a:lnTo>
                    <a:pt x="250092" y="230361"/>
                  </a:lnTo>
                  <a:lnTo>
                    <a:pt x="27178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020199" y="3690764"/>
              <a:ext cx="175645" cy="113417"/>
            </a:xfrm>
            <a:custGeom>
              <a:avLst/>
              <a:gdLst/>
              <a:ahLst/>
              <a:cxnLst/>
              <a:rect l="0" t="0" r="0" b="0"/>
              <a:pathLst>
                <a:path w="175645" h="113417">
                  <a:moveTo>
                    <a:pt x="91416" y="0"/>
                  </a:moveTo>
                  <a:lnTo>
                    <a:pt x="91483" y="11802"/>
                  </a:lnTo>
                  <a:lnTo>
                    <a:pt x="92124" y="23572"/>
                  </a:lnTo>
                  <a:lnTo>
                    <a:pt x="93411" y="36461"/>
                  </a:lnTo>
                  <a:lnTo>
                    <a:pt x="94925" y="50310"/>
                  </a:lnTo>
                  <a:lnTo>
                    <a:pt x="95944" y="64638"/>
                  </a:lnTo>
                  <a:lnTo>
                    <a:pt x="96094" y="79080"/>
                  </a:lnTo>
                  <a:lnTo>
                    <a:pt x="95022" y="92493"/>
                  </a:lnTo>
                  <a:lnTo>
                    <a:pt x="92240" y="102979"/>
                  </a:lnTo>
                  <a:lnTo>
                    <a:pt x="87662" y="109754"/>
                  </a:lnTo>
                  <a:lnTo>
                    <a:pt x="81671" y="113026"/>
                  </a:lnTo>
                  <a:lnTo>
                    <a:pt x="74902" y="113416"/>
                  </a:lnTo>
                  <a:lnTo>
                    <a:pt x="67791" y="111615"/>
                  </a:lnTo>
                  <a:lnTo>
                    <a:pt x="60241" y="108379"/>
                  </a:lnTo>
                  <a:lnTo>
                    <a:pt x="51735" y="104481"/>
                  </a:lnTo>
                  <a:lnTo>
                    <a:pt x="42054" y="100406"/>
                  </a:lnTo>
                  <a:lnTo>
                    <a:pt x="31435" y="96695"/>
                  </a:lnTo>
                  <a:lnTo>
                    <a:pt x="20381" y="94035"/>
                  </a:lnTo>
                  <a:lnTo>
                    <a:pt x="9320" y="92665"/>
                  </a:lnTo>
                  <a:lnTo>
                    <a:pt x="1265" y="91531"/>
                  </a:lnTo>
                  <a:lnTo>
                    <a:pt x="0" y="89704"/>
                  </a:lnTo>
                  <a:lnTo>
                    <a:pt x="4711" y="88034"/>
                  </a:lnTo>
                  <a:lnTo>
                    <a:pt x="13507" y="86633"/>
                  </a:lnTo>
                  <a:lnTo>
                    <a:pt x="24702" y="85136"/>
                  </a:lnTo>
                  <a:lnTo>
                    <a:pt x="37202" y="83304"/>
                  </a:lnTo>
                  <a:lnTo>
                    <a:pt x="50232" y="80921"/>
                  </a:lnTo>
                  <a:lnTo>
                    <a:pt x="63160" y="77719"/>
                  </a:lnTo>
                  <a:lnTo>
                    <a:pt x="75684" y="73642"/>
                  </a:lnTo>
                  <a:lnTo>
                    <a:pt x="87745" y="68956"/>
                  </a:lnTo>
                  <a:lnTo>
                    <a:pt x="99397" y="64126"/>
                  </a:lnTo>
                  <a:lnTo>
                    <a:pt x="110721" y="59438"/>
                  </a:lnTo>
                  <a:lnTo>
                    <a:pt x="121731" y="54945"/>
                  </a:lnTo>
                  <a:lnTo>
                    <a:pt x="133654" y="50010"/>
                  </a:lnTo>
                  <a:lnTo>
                    <a:pt x="149777" y="43087"/>
                  </a:lnTo>
                  <a:lnTo>
                    <a:pt x="175644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336321" y="3585189"/>
              <a:ext cx="206963" cy="329231"/>
            </a:xfrm>
            <a:custGeom>
              <a:avLst/>
              <a:gdLst/>
              <a:ahLst/>
              <a:cxnLst/>
              <a:rect l="0" t="0" r="0" b="0"/>
              <a:pathLst>
                <a:path w="206963" h="329231">
                  <a:moveTo>
                    <a:pt x="27978" y="290"/>
                  </a:moveTo>
                  <a:lnTo>
                    <a:pt x="22110" y="11959"/>
                  </a:lnTo>
                  <a:lnTo>
                    <a:pt x="16545" y="22448"/>
                  </a:lnTo>
                  <a:lnTo>
                    <a:pt x="10759" y="32678"/>
                  </a:lnTo>
                  <a:lnTo>
                    <a:pt x="5166" y="40336"/>
                  </a:lnTo>
                  <a:lnTo>
                    <a:pt x="1205" y="42336"/>
                  </a:lnTo>
                  <a:lnTo>
                    <a:pt x="0" y="39688"/>
                  </a:lnTo>
                  <a:lnTo>
                    <a:pt x="1277" y="34040"/>
                  </a:lnTo>
                  <a:lnTo>
                    <a:pt x="4555" y="26883"/>
                  </a:lnTo>
                  <a:lnTo>
                    <a:pt x="9582" y="19552"/>
                  </a:lnTo>
                  <a:lnTo>
                    <a:pt x="16088" y="12746"/>
                  </a:lnTo>
                  <a:lnTo>
                    <a:pt x="23919" y="6990"/>
                  </a:lnTo>
                  <a:lnTo>
                    <a:pt x="33089" y="2854"/>
                  </a:lnTo>
                  <a:lnTo>
                    <a:pt x="43478" y="480"/>
                  </a:lnTo>
                  <a:lnTo>
                    <a:pt x="54540" y="0"/>
                  </a:lnTo>
                  <a:lnTo>
                    <a:pt x="65428" y="1712"/>
                  </a:lnTo>
                  <a:lnTo>
                    <a:pt x="75672" y="5563"/>
                  </a:lnTo>
                  <a:lnTo>
                    <a:pt x="85176" y="11231"/>
                  </a:lnTo>
                  <a:lnTo>
                    <a:pt x="94021" y="18313"/>
                  </a:lnTo>
                  <a:lnTo>
                    <a:pt x="102336" y="26447"/>
                  </a:lnTo>
                  <a:lnTo>
                    <a:pt x="110091" y="35499"/>
                  </a:lnTo>
                  <a:lnTo>
                    <a:pt x="117088" y="45551"/>
                  </a:lnTo>
                  <a:lnTo>
                    <a:pt x="123272" y="56576"/>
                  </a:lnTo>
                  <a:lnTo>
                    <a:pt x="128411" y="68589"/>
                  </a:lnTo>
                  <a:lnTo>
                    <a:pt x="132031" y="81717"/>
                  </a:lnTo>
                  <a:lnTo>
                    <a:pt x="134024" y="95922"/>
                  </a:lnTo>
                  <a:lnTo>
                    <a:pt x="134735" y="111039"/>
                  </a:lnTo>
                  <a:lnTo>
                    <a:pt x="134764" y="126865"/>
                  </a:lnTo>
                  <a:lnTo>
                    <a:pt x="134525" y="143209"/>
                  </a:lnTo>
                  <a:lnTo>
                    <a:pt x="134063" y="159760"/>
                  </a:lnTo>
                  <a:lnTo>
                    <a:pt x="133155" y="176098"/>
                  </a:lnTo>
                  <a:lnTo>
                    <a:pt x="131696" y="192007"/>
                  </a:lnTo>
                  <a:lnTo>
                    <a:pt x="129715" y="207300"/>
                  </a:lnTo>
                  <a:lnTo>
                    <a:pt x="127308" y="221730"/>
                  </a:lnTo>
                  <a:lnTo>
                    <a:pt x="124569" y="235252"/>
                  </a:lnTo>
                  <a:lnTo>
                    <a:pt x="121424" y="247979"/>
                  </a:lnTo>
                  <a:lnTo>
                    <a:pt x="117634" y="260073"/>
                  </a:lnTo>
                  <a:lnTo>
                    <a:pt x="113116" y="271692"/>
                  </a:lnTo>
                  <a:lnTo>
                    <a:pt x="107777" y="282802"/>
                  </a:lnTo>
                  <a:lnTo>
                    <a:pt x="101437" y="293197"/>
                  </a:lnTo>
                  <a:lnTo>
                    <a:pt x="94091" y="302813"/>
                  </a:lnTo>
                  <a:lnTo>
                    <a:pt x="85716" y="311406"/>
                  </a:lnTo>
                  <a:lnTo>
                    <a:pt x="76192" y="318500"/>
                  </a:lnTo>
                  <a:lnTo>
                    <a:pt x="65572" y="323963"/>
                  </a:lnTo>
                  <a:lnTo>
                    <a:pt x="54356" y="327648"/>
                  </a:lnTo>
                  <a:lnTo>
                    <a:pt x="43368" y="329230"/>
                  </a:lnTo>
                  <a:lnTo>
                    <a:pt x="33070" y="328733"/>
                  </a:lnTo>
                  <a:lnTo>
                    <a:pt x="24040" y="326299"/>
                  </a:lnTo>
                  <a:lnTo>
                    <a:pt x="17112" y="322008"/>
                  </a:lnTo>
                  <a:lnTo>
                    <a:pt x="12532" y="316087"/>
                  </a:lnTo>
                  <a:lnTo>
                    <a:pt x="10069" y="308860"/>
                  </a:lnTo>
                  <a:lnTo>
                    <a:pt x="9305" y="300648"/>
                  </a:lnTo>
                  <a:lnTo>
                    <a:pt x="9830" y="291729"/>
                  </a:lnTo>
                  <a:lnTo>
                    <a:pt x="11618" y="282642"/>
                  </a:lnTo>
                  <a:lnTo>
                    <a:pt x="15011" y="274154"/>
                  </a:lnTo>
                  <a:lnTo>
                    <a:pt x="20072" y="266639"/>
                  </a:lnTo>
                  <a:lnTo>
                    <a:pt x="26756" y="260274"/>
                  </a:lnTo>
                  <a:lnTo>
                    <a:pt x="35071" y="255214"/>
                  </a:lnTo>
                  <a:lnTo>
                    <a:pt x="44853" y="251408"/>
                  </a:lnTo>
                  <a:lnTo>
                    <a:pt x="55828" y="248816"/>
                  </a:lnTo>
                  <a:lnTo>
                    <a:pt x="67712" y="247510"/>
                  </a:lnTo>
                  <a:lnTo>
                    <a:pt x="80248" y="247409"/>
                  </a:lnTo>
                  <a:lnTo>
                    <a:pt x="92918" y="248474"/>
                  </a:lnTo>
                  <a:lnTo>
                    <a:pt x="104964" y="250783"/>
                  </a:lnTo>
                  <a:lnTo>
                    <a:pt x="116031" y="254258"/>
                  </a:lnTo>
                  <a:lnTo>
                    <a:pt x="126275" y="258538"/>
                  </a:lnTo>
                  <a:lnTo>
                    <a:pt x="136155" y="263096"/>
                  </a:lnTo>
                  <a:lnTo>
                    <a:pt x="145987" y="267602"/>
                  </a:lnTo>
                  <a:lnTo>
                    <a:pt x="155838" y="271974"/>
                  </a:lnTo>
                  <a:lnTo>
                    <a:pt x="166784" y="276814"/>
                  </a:lnTo>
                  <a:lnTo>
                    <a:pt x="182026" y="283660"/>
                  </a:lnTo>
                  <a:lnTo>
                    <a:pt x="206962" y="2950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616983" y="3880277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0"/>
                  </a:moveTo>
                  <a:lnTo>
                    <a:pt x="10528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690682" y="3648650"/>
              <a:ext cx="31587" cy="284271"/>
            </a:xfrm>
            <a:custGeom>
              <a:avLst/>
              <a:gdLst/>
              <a:ahLst/>
              <a:cxnLst/>
              <a:rect l="0" t="0" r="0" b="0"/>
              <a:pathLst>
                <a:path w="31587" h="284271">
                  <a:moveTo>
                    <a:pt x="0" y="0"/>
                  </a:moveTo>
                  <a:lnTo>
                    <a:pt x="2934" y="11669"/>
                  </a:lnTo>
                  <a:lnTo>
                    <a:pt x="5716" y="22157"/>
                  </a:lnTo>
                  <a:lnTo>
                    <a:pt x="8611" y="32473"/>
                  </a:lnTo>
                  <a:lnTo>
                    <a:pt x="11479" y="43293"/>
                  </a:lnTo>
                  <a:lnTo>
                    <a:pt x="13995" y="55581"/>
                  </a:lnTo>
                  <a:lnTo>
                    <a:pt x="16010" y="69717"/>
                  </a:lnTo>
                  <a:lnTo>
                    <a:pt x="17696" y="85103"/>
                  </a:lnTo>
                  <a:lnTo>
                    <a:pt x="19439" y="100506"/>
                  </a:lnTo>
                  <a:lnTo>
                    <a:pt x="21460" y="115203"/>
                  </a:lnTo>
                  <a:lnTo>
                    <a:pt x="23649" y="129322"/>
                  </a:lnTo>
                  <a:lnTo>
                    <a:pt x="25667" y="143549"/>
                  </a:lnTo>
                  <a:lnTo>
                    <a:pt x="27319" y="158302"/>
                  </a:lnTo>
                  <a:lnTo>
                    <a:pt x="28582" y="173686"/>
                  </a:lnTo>
                  <a:lnTo>
                    <a:pt x="29504" y="189640"/>
                  </a:lnTo>
                  <a:lnTo>
                    <a:pt x="30159" y="206030"/>
                  </a:lnTo>
                  <a:lnTo>
                    <a:pt x="30616" y="222179"/>
                  </a:lnTo>
                  <a:lnTo>
                    <a:pt x="30980" y="238568"/>
                  </a:lnTo>
                  <a:lnTo>
                    <a:pt x="31285" y="257753"/>
                  </a:lnTo>
                  <a:lnTo>
                    <a:pt x="31586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806496" y="3644661"/>
              <a:ext cx="161293" cy="288260"/>
            </a:xfrm>
            <a:custGeom>
              <a:avLst/>
              <a:gdLst/>
              <a:ahLst/>
              <a:cxnLst/>
              <a:rect l="0" t="0" r="0" b="0"/>
              <a:pathLst>
                <a:path w="161293" h="288260">
                  <a:moveTo>
                    <a:pt x="0" y="35575"/>
                  </a:moveTo>
                  <a:lnTo>
                    <a:pt x="6001" y="29707"/>
                  </a:lnTo>
                  <a:lnTo>
                    <a:pt x="12847" y="24142"/>
                  </a:lnTo>
                  <a:lnTo>
                    <a:pt x="21239" y="18352"/>
                  </a:lnTo>
                  <a:lnTo>
                    <a:pt x="31039" y="12618"/>
                  </a:lnTo>
                  <a:lnTo>
                    <a:pt x="42001" y="7585"/>
                  </a:lnTo>
                  <a:lnTo>
                    <a:pt x="53853" y="3572"/>
                  </a:lnTo>
                  <a:lnTo>
                    <a:pt x="66031" y="893"/>
                  </a:lnTo>
                  <a:lnTo>
                    <a:pt x="77732" y="0"/>
                  </a:lnTo>
                  <a:lnTo>
                    <a:pt x="88544" y="970"/>
                  </a:lnTo>
                  <a:lnTo>
                    <a:pt x="98104" y="3894"/>
                  </a:lnTo>
                  <a:lnTo>
                    <a:pt x="105928" y="9047"/>
                  </a:lnTo>
                  <a:lnTo>
                    <a:pt x="111925" y="16360"/>
                  </a:lnTo>
                  <a:lnTo>
                    <a:pt x="116156" y="25336"/>
                  </a:lnTo>
                  <a:lnTo>
                    <a:pt x="118647" y="35261"/>
                  </a:lnTo>
                  <a:lnTo>
                    <a:pt x="119581" y="45630"/>
                  </a:lnTo>
                  <a:lnTo>
                    <a:pt x="119094" y="56012"/>
                  </a:lnTo>
                  <a:lnTo>
                    <a:pt x="117181" y="65975"/>
                  </a:lnTo>
                  <a:lnTo>
                    <a:pt x="113968" y="75338"/>
                  </a:lnTo>
                  <a:lnTo>
                    <a:pt x="109524" y="84116"/>
                  </a:lnTo>
                  <a:lnTo>
                    <a:pt x="103791" y="92406"/>
                  </a:lnTo>
                  <a:lnTo>
                    <a:pt x="96889" y="100316"/>
                  </a:lnTo>
                  <a:lnTo>
                    <a:pt x="90020" y="107802"/>
                  </a:lnTo>
                  <a:lnTo>
                    <a:pt x="85898" y="115253"/>
                  </a:lnTo>
                  <a:lnTo>
                    <a:pt x="85914" y="122698"/>
                  </a:lnTo>
                  <a:lnTo>
                    <a:pt x="89165" y="129076"/>
                  </a:lnTo>
                  <a:lnTo>
                    <a:pt x="94690" y="134416"/>
                  </a:lnTo>
                  <a:lnTo>
                    <a:pt x="101637" y="139383"/>
                  </a:lnTo>
                  <a:lnTo>
                    <a:pt x="109203" y="144868"/>
                  </a:lnTo>
                  <a:lnTo>
                    <a:pt x="116917" y="151303"/>
                  </a:lnTo>
                  <a:lnTo>
                    <a:pt x="124569" y="158725"/>
                  </a:lnTo>
                  <a:lnTo>
                    <a:pt x="132094" y="166993"/>
                  </a:lnTo>
                  <a:lnTo>
                    <a:pt x="139485" y="175925"/>
                  </a:lnTo>
                  <a:lnTo>
                    <a:pt x="146433" y="185513"/>
                  </a:lnTo>
                  <a:lnTo>
                    <a:pt x="152349" y="195925"/>
                  </a:lnTo>
                  <a:lnTo>
                    <a:pt x="156987" y="207176"/>
                  </a:lnTo>
                  <a:lnTo>
                    <a:pt x="160100" y="218831"/>
                  </a:lnTo>
                  <a:lnTo>
                    <a:pt x="161292" y="230121"/>
                  </a:lnTo>
                  <a:lnTo>
                    <a:pt x="160531" y="240635"/>
                  </a:lnTo>
                  <a:lnTo>
                    <a:pt x="157917" y="250150"/>
                  </a:lnTo>
                  <a:lnTo>
                    <a:pt x="153505" y="258470"/>
                  </a:lnTo>
                  <a:lnTo>
                    <a:pt x="147495" y="265615"/>
                  </a:lnTo>
                  <a:lnTo>
                    <a:pt x="139868" y="271599"/>
                  </a:lnTo>
                  <a:lnTo>
                    <a:pt x="130322" y="276336"/>
                  </a:lnTo>
                  <a:lnTo>
                    <a:pt x="118873" y="279898"/>
                  </a:lnTo>
                  <a:lnTo>
                    <a:pt x="105980" y="282485"/>
                  </a:lnTo>
                  <a:lnTo>
                    <a:pt x="90800" y="284594"/>
                  </a:lnTo>
                  <a:lnTo>
                    <a:pt x="68646" y="286413"/>
                  </a:lnTo>
                  <a:lnTo>
                    <a:pt x="31585" y="2882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943366" y="3532837"/>
              <a:ext cx="156398" cy="663296"/>
            </a:xfrm>
            <a:custGeom>
              <a:avLst/>
              <a:gdLst/>
              <a:ahLst/>
              <a:cxnLst/>
              <a:rect l="0" t="0" r="0" b="0"/>
              <a:pathLst>
                <a:path w="156398" h="663296">
                  <a:moveTo>
                    <a:pt x="0" y="0"/>
                  </a:moveTo>
                  <a:lnTo>
                    <a:pt x="5867" y="11600"/>
                  </a:lnTo>
                  <a:lnTo>
                    <a:pt x="11432" y="21449"/>
                  </a:lnTo>
                  <a:lnTo>
                    <a:pt x="17232" y="30459"/>
                  </a:lnTo>
                  <a:lnTo>
                    <a:pt x="23312" y="39073"/>
                  </a:lnTo>
                  <a:lnTo>
                    <a:pt x="29642" y="47749"/>
                  </a:lnTo>
                  <a:lnTo>
                    <a:pt x="36170" y="56725"/>
                  </a:lnTo>
                  <a:lnTo>
                    <a:pt x="42846" y="66055"/>
                  </a:lnTo>
                  <a:lnTo>
                    <a:pt x="49629" y="75703"/>
                  </a:lnTo>
                  <a:lnTo>
                    <a:pt x="56481" y="85608"/>
                  </a:lnTo>
                  <a:lnTo>
                    <a:pt x="63219" y="95870"/>
                  </a:lnTo>
                  <a:lnTo>
                    <a:pt x="69516" y="106744"/>
                  </a:lnTo>
                  <a:lnTo>
                    <a:pt x="75237" y="118315"/>
                  </a:lnTo>
                  <a:lnTo>
                    <a:pt x="80569" y="130356"/>
                  </a:lnTo>
                  <a:lnTo>
                    <a:pt x="85916" y="142438"/>
                  </a:lnTo>
                  <a:lnTo>
                    <a:pt x="91518" y="154315"/>
                  </a:lnTo>
                  <a:lnTo>
                    <a:pt x="97434" y="166239"/>
                  </a:lnTo>
                  <a:lnTo>
                    <a:pt x="103638" y="178843"/>
                  </a:lnTo>
                  <a:lnTo>
                    <a:pt x="110071" y="192433"/>
                  </a:lnTo>
                  <a:lnTo>
                    <a:pt x="116508" y="206831"/>
                  </a:lnTo>
                  <a:lnTo>
                    <a:pt x="122598" y="221576"/>
                  </a:lnTo>
                  <a:lnTo>
                    <a:pt x="128170" y="236348"/>
                  </a:lnTo>
                  <a:lnTo>
                    <a:pt x="133233" y="251014"/>
                  </a:lnTo>
                  <a:lnTo>
                    <a:pt x="137868" y="265540"/>
                  </a:lnTo>
                  <a:lnTo>
                    <a:pt x="142167" y="279938"/>
                  </a:lnTo>
                  <a:lnTo>
                    <a:pt x="146055" y="294234"/>
                  </a:lnTo>
                  <a:lnTo>
                    <a:pt x="149293" y="308451"/>
                  </a:lnTo>
                  <a:lnTo>
                    <a:pt x="151808" y="322613"/>
                  </a:lnTo>
                  <a:lnTo>
                    <a:pt x="153667" y="336736"/>
                  </a:lnTo>
                  <a:lnTo>
                    <a:pt x="154998" y="350832"/>
                  </a:lnTo>
                  <a:lnTo>
                    <a:pt x="155925" y="364908"/>
                  </a:lnTo>
                  <a:lnTo>
                    <a:pt x="156397" y="378973"/>
                  </a:lnTo>
                  <a:lnTo>
                    <a:pt x="156189" y="393028"/>
                  </a:lnTo>
                  <a:lnTo>
                    <a:pt x="155235" y="407073"/>
                  </a:lnTo>
                  <a:lnTo>
                    <a:pt x="153612" y="420946"/>
                  </a:lnTo>
                  <a:lnTo>
                    <a:pt x="151451" y="434341"/>
                  </a:lnTo>
                  <a:lnTo>
                    <a:pt x="148886" y="447134"/>
                  </a:lnTo>
                  <a:lnTo>
                    <a:pt x="146029" y="459522"/>
                  </a:lnTo>
                  <a:lnTo>
                    <a:pt x="142966" y="471913"/>
                  </a:lnTo>
                  <a:lnTo>
                    <a:pt x="139755" y="484544"/>
                  </a:lnTo>
                  <a:lnTo>
                    <a:pt x="136276" y="497318"/>
                  </a:lnTo>
                  <a:lnTo>
                    <a:pt x="132256" y="509900"/>
                  </a:lnTo>
                  <a:lnTo>
                    <a:pt x="127586" y="522107"/>
                  </a:lnTo>
                  <a:lnTo>
                    <a:pt x="122312" y="533915"/>
                  </a:lnTo>
                  <a:lnTo>
                    <a:pt x="116549" y="545377"/>
                  </a:lnTo>
                  <a:lnTo>
                    <a:pt x="110406" y="556568"/>
                  </a:lnTo>
                  <a:lnTo>
                    <a:pt x="103823" y="567558"/>
                  </a:lnTo>
                  <a:lnTo>
                    <a:pt x="96573" y="578404"/>
                  </a:lnTo>
                  <a:lnTo>
                    <a:pt x="88585" y="589148"/>
                  </a:lnTo>
                  <a:lnTo>
                    <a:pt x="79932" y="599824"/>
                  </a:lnTo>
                  <a:lnTo>
                    <a:pt x="70746" y="610451"/>
                  </a:lnTo>
                  <a:lnTo>
                    <a:pt x="61171" y="621033"/>
                  </a:lnTo>
                  <a:lnTo>
                    <a:pt x="51775" y="631123"/>
                  </a:lnTo>
                  <a:lnTo>
                    <a:pt x="42616" y="640833"/>
                  </a:lnTo>
                  <a:lnTo>
                    <a:pt x="32891" y="651014"/>
                  </a:lnTo>
                  <a:lnTo>
                    <a:pt x="21057" y="6632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4769592" y="1566048"/>
            <a:ext cx="796053" cy="631711"/>
            <a:chOff x="4769592" y="1566048"/>
            <a:chExt cx="796053" cy="631711"/>
          </a:xfrm>
        </p:grpSpPr>
        <p:sp>
          <p:nvSpPr>
            <p:cNvPr id="111" name="Freeform 110"/>
            <p:cNvSpPr/>
            <p:nvPr/>
          </p:nvSpPr>
          <p:spPr>
            <a:xfrm>
              <a:off x="4769592" y="1566048"/>
              <a:ext cx="196503" cy="590934"/>
            </a:xfrm>
            <a:custGeom>
              <a:avLst/>
              <a:gdLst/>
              <a:ahLst/>
              <a:cxnLst/>
              <a:rect l="0" t="0" r="0" b="0"/>
              <a:pathLst>
                <a:path w="196503" h="590934">
                  <a:moveTo>
                    <a:pt x="164917" y="0"/>
                  </a:moveTo>
                  <a:lnTo>
                    <a:pt x="159050" y="5867"/>
                  </a:lnTo>
                  <a:lnTo>
                    <a:pt x="153485" y="11432"/>
                  </a:lnTo>
                  <a:lnTo>
                    <a:pt x="147681" y="17240"/>
                  </a:lnTo>
                  <a:lnTo>
                    <a:pt x="141428" y="23666"/>
                  </a:lnTo>
                  <a:lnTo>
                    <a:pt x="134450" y="31293"/>
                  </a:lnTo>
                  <a:lnTo>
                    <a:pt x="126678" y="40323"/>
                  </a:lnTo>
                  <a:lnTo>
                    <a:pt x="118522" y="50477"/>
                  </a:lnTo>
                  <a:lnTo>
                    <a:pt x="110739" y="61204"/>
                  </a:lnTo>
                  <a:lnTo>
                    <a:pt x="103727" y="72116"/>
                  </a:lnTo>
                  <a:lnTo>
                    <a:pt x="97378" y="82864"/>
                  </a:lnTo>
                  <a:lnTo>
                    <a:pt x="91272" y="93073"/>
                  </a:lnTo>
                  <a:lnTo>
                    <a:pt x="85128" y="102606"/>
                  </a:lnTo>
                  <a:lnTo>
                    <a:pt x="78831" y="111667"/>
                  </a:lnTo>
                  <a:lnTo>
                    <a:pt x="72363" y="120679"/>
                  </a:lnTo>
                  <a:lnTo>
                    <a:pt x="65750" y="129897"/>
                  </a:lnTo>
                  <a:lnTo>
                    <a:pt x="59188" y="139395"/>
                  </a:lnTo>
                  <a:lnTo>
                    <a:pt x="53017" y="149159"/>
                  </a:lnTo>
                  <a:lnTo>
                    <a:pt x="47388" y="159139"/>
                  </a:lnTo>
                  <a:lnTo>
                    <a:pt x="42288" y="169282"/>
                  </a:lnTo>
                  <a:lnTo>
                    <a:pt x="37628" y="179544"/>
                  </a:lnTo>
                  <a:lnTo>
                    <a:pt x="33308" y="189891"/>
                  </a:lnTo>
                  <a:lnTo>
                    <a:pt x="29236" y="200295"/>
                  </a:lnTo>
                  <a:lnTo>
                    <a:pt x="25340" y="210740"/>
                  </a:lnTo>
                  <a:lnTo>
                    <a:pt x="21568" y="221213"/>
                  </a:lnTo>
                  <a:lnTo>
                    <a:pt x="17881" y="231703"/>
                  </a:lnTo>
                  <a:lnTo>
                    <a:pt x="14252" y="242206"/>
                  </a:lnTo>
                  <a:lnTo>
                    <a:pt x="10666" y="252736"/>
                  </a:lnTo>
                  <a:lnTo>
                    <a:pt x="7276" y="263944"/>
                  </a:lnTo>
                  <a:lnTo>
                    <a:pt x="4379" y="277059"/>
                  </a:lnTo>
                  <a:lnTo>
                    <a:pt x="2103" y="292577"/>
                  </a:lnTo>
                  <a:lnTo>
                    <a:pt x="576" y="309713"/>
                  </a:lnTo>
                  <a:lnTo>
                    <a:pt x="0" y="326832"/>
                  </a:lnTo>
                  <a:lnTo>
                    <a:pt x="393" y="342975"/>
                  </a:lnTo>
                  <a:lnTo>
                    <a:pt x="1622" y="358046"/>
                  </a:lnTo>
                  <a:lnTo>
                    <a:pt x="3510" y="372454"/>
                  </a:lnTo>
                  <a:lnTo>
                    <a:pt x="5888" y="386543"/>
                  </a:lnTo>
                  <a:lnTo>
                    <a:pt x="8620" y="400344"/>
                  </a:lnTo>
                  <a:lnTo>
                    <a:pt x="11598" y="413638"/>
                  </a:lnTo>
                  <a:lnTo>
                    <a:pt x="14747" y="426334"/>
                  </a:lnTo>
                  <a:lnTo>
                    <a:pt x="18013" y="438474"/>
                  </a:lnTo>
                  <a:lnTo>
                    <a:pt x="21359" y="450161"/>
                  </a:lnTo>
                  <a:lnTo>
                    <a:pt x="24764" y="461499"/>
                  </a:lnTo>
                  <a:lnTo>
                    <a:pt x="28372" y="472418"/>
                  </a:lnTo>
                  <a:lnTo>
                    <a:pt x="32480" y="482684"/>
                  </a:lnTo>
                  <a:lnTo>
                    <a:pt x="37215" y="492230"/>
                  </a:lnTo>
                  <a:lnTo>
                    <a:pt x="42701" y="501457"/>
                  </a:lnTo>
                  <a:lnTo>
                    <a:pt x="49141" y="511104"/>
                  </a:lnTo>
                  <a:lnTo>
                    <a:pt x="56550" y="521555"/>
                  </a:lnTo>
                  <a:lnTo>
                    <a:pt x="64797" y="532524"/>
                  </a:lnTo>
                  <a:lnTo>
                    <a:pt x="73703" y="543280"/>
                  </a:lnTo>
                  <a:lnTo>
                    <a:pt x="83104" y="553399"/>
                  </a:lnTo>
                  <a:lnTo>
                    <a:pt x="93025" y="562634"/>
                  </a:lnTo>
                  <a:lnTo>
                    <a:pt x="103671" y="570757"/>
                  </a:lnTo>
                  <a:lnTo>
                    <a:pt x="115087" y="577761"/>
                  </a:lnTo>
                  <a:lnTo>
                    <a:pt x="127025" y="583480"/>
                  </a:lnTo>
                  <a:lnTo>
                    <a:pt x="139038" y="587506"/>
                  </a:lnTo>
                  <a:lnTo>
                    <a:pt x="150846" y="589776"/>
                  </a:lnTo>
                  <a:lnTo>
                    <a:pt x="161914" y="590673"/>
                  </a:lnTo>
                  <a:lnTo>
                    <a:pt x="172460" y="590933"/>
                  </a:lnTo>
                  <a:lnTo>
                    <a:pt x="183404" y="590579"/>
                  </a:lnTo>
                  <a:lnTo>
                    <a:pt x="196502" y="589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940636" y="1737043"/>
              <a:ext cx="225501" cy="368926"/>
            </a:xfrm>
            <a:custGeom>
              <a:avLst/>
              <a:gdLst/>
              <a:ahLst/>
              <a:cxnLst/>
              <a:rect l="0" t="0" r="0" b="0"/>
              <a:pathLst>
                <a:path w="225501" h="368926">
                  <a:moveTo>
                    <a:pt x="57044" y="18518"/>
                  </a:moveTo>
                  <a:lnTo>
                    <a:pt x="51244" y="24586"/>
                  </a:lnTo>
                  <a:lnTo>
                    <a:pt x="46319" y="32071"/>
                  </a:lnTo>
                  <a:lnTo>
                    <a:pt x="41816" y="41756"/>
                  </a:lnTo>
                  <a:lnTo>
                    <a:pt x="37596" y="53243"/>
                  </a:lnTo>
                  <a:lnTo>
                    <a:pt x="33582" y="65874"/>
                  </a:lnTo>
                  <a:lnTo>
                    <a:pt x="29721" y="79116"/>
                  </a:lnTo>
                  <a:lnTo>
                    <a:pt x="25954" y="91515"/>
                  </a:lnTo>
                  <a:lnTo>
                    <a:pt x="21789" y="100284"/>
                  </a:lnTo>
                  <a:lnTo>
                    <a:pt x="17469" y="103021"/>
                  </a:lnTo>
                  <a:lnTo>
                    <a:pt x="14579" y="99994"/>
                  </a:lnTo>
                  <a:lnTo>
                    <a:pt x="13536" y="93954"/>
                  </a:lnTo>
                  <a:lnTo>
                    <a:pt x="13972" y="86329"/>
                  </a:lnTo>
                  <a:lnTo>
                    <a:pt x="15444" y="77736"/>
                  </a:lnTo>
                  <a:lnTo>
                    <a:pt x="17774" y="68508"/>
                  </a:lnTo>
                  <a:lnTo>
                    <a:pt x="21037" y="58855"/>
                  </a:lnTo>
                  <a:lnTo>
                    <a:pt x="25206" y="48919"/>
                  </a:lnTo>
                  <a:lnTo>
                    <a:pt x="30147" y="38957"/>
                  </a:lnTo>
                  <a:lnTo>
                    <a:pt x="35691" y="29341"/>
                  </a:lnTo>
                  <a:lnTo>
                    <a:pt x="41687" y="20255"/>
                  </a:lnTo>
                  <a:lnTo>
                    <a:pt x="48171" y="12189"/>
                  </a:lnTo>
                  <a:lnTo>
                    <a:pt x="55356" y="5981"/>
                  </a:lnTo>
                  <a:lnTo>
                    <a:pt x="63297" y="1925"/>
                  </a:lnTo>
                  <a:lnTo>
                    <a:pt x="71748" y="0"/>
                  </a:lnTo>
                  <a:lnTo>
                    <a:pt x="80266" y="137"/>
                  </a:lnTo>
                  <a:lnTo>
                    <a:pt x="88589" y="2088"/>
                  </a:lnTo>
                  <a:lnTo>
                    <a:pt x="96634" y="5820"/>
                  </a:lnTo>
                  <a:lnTo>
                    <a:pt x="104417" y="11589"/>
                  </a:lnTo>
                  <a:lnTo>
                    <a:pt x="111980" y="19355"/>
                  </a:lnTo>
                  <a:lnTo>
                    <a:pt x="119210" y="28822"/>
                  </a:lnTo>
                  <a:lnTo>
                    <a:pt x="125848" y="39617"/>
                  </a:lnTo>
                  <a:lnTo>
                    <a:pt x="131796" y="51400"/>
                  </a:lnTo>
                  <a:lnTo>
                    <a:pt x="137113" y="64057"/>
                  </a:lnTo>
                  <a:lnTo>
                    <a:pt x="141919" y="77683"/>
                  </a:lnTo>
                  <a:lnTo>
                    <a:pt x="146334" y="92252"/>
                  </a:lnTo>
                  <a:lnTo>
                    <a:pt x="150300" y="107458"/>
                  </a:lnTo>
                  <a:lnTo>
                    <a:pt x="153591" y="122819"/>
                  </a:lnTo>
                  <a:lnTo>
                    <a:pt x="156135" y="138045"/>
                  </a:lnTo>
                  <a:lnTo>
                    <a:pt x="157844" y="153202"/>
                  </a:lnTo>
                  <a:lnTo>
                    <a:pt x="158542" y="168599"/>
                  </a:lnTo>
                  <a:lnTo>
                    <a:pt x="158231" y="184398"/>
                  </a:lnTo>
                  <a:lnTo>
                    <a:pt x="157057" y="200450"/>
                  </a:lnTo>
                  <a:lnTo>
                    <a:pt x="155206" y="216387"/>
                  </a:lnTo>
                  <a:lnTo>
                    <a:pt x="152847" y="231999"/>
                  </a:lnTo>
                  <a:lnTo>
                    <a:pt x="149960" y="247247"/>
                  </a:lnTo>
                  <a:lnTo>
                    <a:pt x="146344" y="262172"/>
                  </a:lnTo>
                  <a:lnTo>
                    <a:pt x="141949" y="276832"/>
                  </a:lnTo>
                  <a:lnTo>
                    <a:pt x="136863" y="290965"/>
                  </a:lnTo>
                  <a:lnTo>
                    <a:pt x="131223" y="304010"/>
                  </a:lnTo>
                  <a:lnTo>
                    <a:pt x="125170" y="315749"/>
                  </a:lnTo>
                  <a:lnTo>
                    <a:pt x="118817" y="326276"/>
                  </a:lnTo>
                  <a:lnTo>
                    <a:pt x="112253" y="335816"/>
                  </a:lnTo>
                  <a:lnTo>
                    <a:pt x="105534" y="344596"/>
                  </a:lnTo>
                  <a:lnTo>
                    <a:pt x="98378" y="352495"/>
                  </a:lnTo>
                  <a:lnTo>
                    <a:pt x="90203" y="359056"/>
                  </a:lnTo>
                  <a:lnTo>
                    <a:pt x="80776" y="364129"/>
                  </a:lnTo>
                  <a:lnTo>
                    <a:pt x="70342" y="367537"/>
                  </a:lnTo>
                  <a:lnTo>
                    <a:pt x="59421" y="368925"/>
                  </a:lnTo>
                  <a:lnTo>
                    <a:pt x="48381" y="368295"/>
                  </a:lnTo>
                  <a:lnTo>
                    <a:pt x="37715" y="365771"/>
                  </a:lnTo>
                  <a:lnTo>
                    <a:pt x="28093" y="361418"/>
                  </a:lnTo>
                  <a:lnTo>
                    <a:pt x="19781" y="355451"/>
                  </a:lnTo>
                  <a:lnTo>
                    <a:pt x="12863" y="348023"/>
                  </a:lnTo>
                  <a:lnTo>
                    <a:pt x="7426" y="339144"/>
                  </a:lnTo>
                  <a:lnTo>
                    <a:pt x="3368" y="328955"/>
                  </a:lnTo>
                  <a:lnTo>
                    <a:pt x="775" y="317861"/>
                  </a:lnTo>
                  <a:lnTo>
                    <a:pt x="0" y="306423"/>
                  </a:lnTo>
                  <a:lnTo>
                    <a:pt x="1069" y="294996"/>
                  </a:lnTo>
                  <a:lnTo>
                    <a:pt x="3734" y="283883"/>
                  </a:lnTo>
                  <a:lnTo>
                    <a:pt x="7656" y="273421"/>
                  </a:lnTo>
                  <a:lnTo>
                    <a:pt x="12519" y="263723"/>
                  </a:lnTo>
                  <a:lnTo>
                    <a:pt x="18222" y="254890"/>
                  </a:lnTo>
                  <a:lnTo>
                    <a:pt x="24874" y="247094"/>
                  </a:lnTo>
                  <a:lnTo>
                    <a:pt x="32454" y="240342"/>
                  </a:lnTo>
                  <a:lnTo>
                    <a:pt x="40661" y="234977"/>
                  </a:lnTo>
                  <a:lnTo>
                    <a:pt x="49015" y="231727"/>
                  </a:lnTo>
                  <a:lnTo>
                    <a:pt x="57227" y="230803"/>
                  </a:lnTo>
                  <a:lnTo>
                    <a:pt x="65198" y="231962"/>
                  </a:lnTo>
                  <a:lnTo>
                    <a:pt x="72931" y="234790"/>
                  </a:lnTo>
                  <a:lnTo>
                    <a:pt x="80465" y="238876"/>
                  </a:lnTo>
                  <a:lnTo>
                    <a:pt x="87847" y="243869"/>
                  </a:lnTo>
                  <a:lnTo>
                    <a:pt x="95118" y="249503"/>
                  </a:lnTo>
                  <a:lnTo>
                    <a:pt x="102309" y="255583"/>
                  </a:lnTo>
                  <a:lnTo>
                    <a:pt x="109446" y="261967"/>
                  </a:lnTo>
                  <a:lnTo>
                    <a:pt x="116544" y="268558"/>
                  </a:lnTo>
                  <a:lnTo>
                    <a:pt x="123616" y="275291"/>
                  </a:lnTo>
                  <a:lnTo>
                    <a:pt x="130671" y="282117"/>
                  </a:lnTo>
                  <a:lnTo>
                    <a:pt x="137714" y="289008"/>
                  </a:lnTo>
                  <a:lnTo>
                    <a:pt x="144749" y="295941"/>
                  </a:lnTo>
                  <a:lnTo>
                    <a:pt x="151779" y="302903"/>
                  </a:lnTo>
                  <a:lnTo>
                    <a:pt x="158805" y="309883"/>
                  </a:lnTo>
                  <a:lnTo>
                    <a:pt x="165833" y="316876"/>
                  </a:lnTo>
                  <a:lnTo>
                    <a:pt x="173028" y="323878"/>
                  </a:lnTo>
                  <a:lnTo>
                    <a:pt x="180698" y="330886"/>
                  </a:lnTo>
                  <a:lnTo>
                    <a:pt x="188958" y="337888"/>
                  </a:lnTo>
                  <a:lnTo>
                    <a:pt x="197318" y="344581"/>
                  </a:lnTo>
                  <a:lnTo>
                    <a:pt x="205595" y="351026"/>
                  </a:lnTo>
                  <a:lnTo>
                    <a:pt x="214519" y="357792"/>
                  </a:lnTo>
                  <a:lnTo>
                    <a:pt x="225500" y="3659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250364" y="207141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324063" y="1766089"/>
              <a:ext cx="10530" cy="368499"/>
            </a:xfrm>
            <a:custGeom>
              <a:avLst/>
              <a:gdLst/>
              <a:ahLst/>
              <a:cxnLst/>
              <a:rect l="0" t="0" r="0" b="0"/>
              <a:pathLst>
                <a:path w="10530" h="368499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3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0" y="92499"/>
                  </a:lnTo>
                  <a:lnTo>
                    <a:pt x="0" y="110842"/>
                  </a:lnTo>
                  <a:lnTo>
                    <a:pt x="0" y="129446"/>
                  </a:lnTo>
                  <a:lnTo>
                    <a:pt x="5" y="147984"/>
                  </a:lnTo>
                  <a:lnTo>
                    <a:pt x="178" y="166005"/>
                  </a:lnTo>
                  <a:lnTo>
                    <a:pt x="826" y="182879"/>
                  </a:lnTo>
                  <a:lnTo>
                    <a:pt x="2074" y="198378"/>
                  </a:lnTo>
                  <a:lnTo>
                    <a:pt x="3727" y="212769"/>
                  </a:lnTo>
                  <a:lnTo>
                    <a:pt x="5376" y="226595"/>
                  </a:lnTo>
                  <a:lnTo>
                    <a:pt x="6779" y="240238"/>
                  </a:lnTo>
                  <a:lnTo>
                    <a:pt x="7871" y="253879"/>
                  </a:lnTo>
                  <a:lnTo>
                    <a:pt x="8680" y="267585"/>
                  </a:lnTo>
                  <a:lnTo>
                    <a:pt x="9257" y="281363"/>
                  </a:lnTo>
                  <a:lnTo>
                    <a:pt x="9663" y="295177"/>
                  </a:lnTo>
                  <a:lnTo>
                    <a:pt x="9988" y="310628"/>
                  </a:lnTo>
                  <a:lnTo>
                    <a:pt x="10260" y="332428"/>
                  </a:lnTo>
                  <a:lnTo>
                    <a:pt x="10529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418820" y="1755561"/>
              <a:ext cx="21058" cy="357969"/>
            </a:xfrm>
            <a:custGeom>
              <a:avLst/>
              <a:gdLst/>
              <a:ahLst/>
              <a:cxnLst/>
              <a:rect l="0" t="0" r="0" b="0"/>
              <a:pathLst>
                <a:path w="21058" h="357969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69"/>
                  </a:lnTo>
                  <a:lnTo>
                    <a:pt x="0" y="54350"/>
                  </a:lnTo>
                  <a:lnTo>
                    <a:pt x="0" y="71643"/>
                  </a:lnTo>
                  <a:lnTo>
                    <a:pt x="5" y="90027"/>
                  </a:lnTo>
                  <a:lnTo>
                    <a:pt x="177" y="109054"/>
                  </a:lnTo>
                  <a:lnTo>
                    <a:pt x="825" y="128185"/>
                  </a:lnTo>
                  <a:lnTo>
                    <a:pt x="2074" y="147122"/>
                  </a:lnTo>
                  <a:lnTo>
                    <a:pt x="3727" y="165936"/>
                  </a:lnTo>
                  <a:lnTo>
                    <a:pt x="5375" y="184947"/>
                  </a:lnTo>
                  <a:lnTo>
                    <a:pt x="6778" y="204324"/>
                  </a:lnTo>
                  <a:lnTo>
                    <a:pt x="7871" y="223763"/>
                  </a:lnTo>
                  <a:lnTo>
                    <a:pt x="8678" y="242596"/>
                  </a:lnTo>
                  <a:lnTo>
                    <a:pt x="9261" y="260483"/>
                  </a:lnTo>
                  <a:lnTo>
                    <a:pt x="9839" y="277257"/>
                  </a:lnTo>
                  <a:lnTo>
                    <a:pt x="10767" y="292757"/>
                  </a:lnTo>
                  <a:lnTo>
                    <a:pt x="12207" y="307020"/>
                  </a:lnTo>
                  <a:lnTo>
                    <a:pt x="13998" y="319793"/>
                  </a:lnTo>
                  <a:lnTo>
                    <a:pt x="15927" y="331692"/>
                  </a:lnTo>
                  <a:lnTo>
                    <a:pt x="18164" y="343764"/>
                  </a:lnTo>
                  <a:lnTo>
                    <a:pt x="21057" y="3579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439877" y="1639747"/>
              <a:ext cx="125768" cy="558012"/>
            </a:xfrm>
            <a:custGeom>
              <a:avLst/>
              <a:gdLst/>
              <a:ahLst/>
              <a:cxnLst/>
              <a:rect l="0" t="0" r="0" b="0"/>
              <a:pathLst>
                <a:path w="125768" h="558012">
                  <a:moveTo>
                    <a:pt x="0" y="0"/>
                  </a:moveTo>
                  <a:lnTo>
                    <a:pt x="5868" y="8801"/>
                  </a:lnTo>
                  <a:lnTo>
                    <a:pt x="11432" y="17148"/>
                  </a:lnTo>
                  <a:lnTo>
                    <a:pt x="17231" y="25842"/>
                  </a:lnTo>
                  <a:lnTo>
                    <a:pt x="23312" y="34790"/>
                  </a:lnTo>
                  <a:lnTo>
                    <a:pt x="29642" y="43637"/>
                  </a:lnTo>
                  <a:lnTo>
                    <a:pt x="36174" y="52190"/>
                  </a:lnTo>
                  <a:lnTo>
                    <a:pt x="43023" y="60896"/>
                  </a:lnTo>
                  <a:lnTo>
                    <a:pt x="50454" y="70719"/>
                  </a:lnTo>
                  <a:lnTo>
                    <a:pt x="58555" y="82100"/>
                  </a:lnTo>
                  <a:lnTo>
                    <a:pt x="66945" y="94676"/>
                  </a:lnTo>
                  <a:lnTo>
                    <a:pt x="74890" y="107583"/>
                  </a:lnTo>
                  <a:lnTo>
                    <a:pt x="82008" y="120269"/>
                  </a:lnTo>
                  <a:lnTo>
                    <a:pt x="88262" y="132701"/>
                  </a:lnTo>
                  <a:lnTo>
                    <a:pt x="93770" y="145180"/>
                  </a:lnTo>
                  <a:lnTo>
                    <a:pt x="98696" y="157900"/>
                  </a:lnTo>
                  <a:lnTo>
                    <a:pt x="103192" y="170746"/>
                  </a:lnTo>
                  <a:lnTo>
                    <a:pt x="107379" y="183384"/>
                  </a:lnTo>
                  <a:lnTo>
                    <a:pt x="111346" y="195637"/>
                  </a:lnTo>
                  <a:lnTo>
                    <a:pt x="114995" y="207646"/>
                  </a:lnTo>
                  <a:lnTo>
                    <a:pt x="118068" y="219777"/>
                  </a:lnTo>
                  <a:lnTo>
                    <a:pt x="120466" y="232235"/>
                  </a:lnTo>
                  <a:lnTo>
                    <a:pt x="122245" y="245060"/>
                  </a:lnTo>
                  <a:lnTo>
                    <a:pt x="123522" y="258209"/>
                  </a:lnTo>
                  <a:lnTo>
                    <a:pt x="124418" y="271628"/>
                  </a:lnTo>
                  <a:lnTo>
                    <a:pt x="125038" y="285743"/>
                  </a:lnTo>
                  <a:lnTo>
                    <a:pt x="125462" y="301422"/>
                  </a:lnTo>
                  <a:lnTo>
                    <a:pt x="125746" y="318993"/>
                  </a:lnTo>
                  <a:lnTo>
                    <a:pt x="125767" y="337676"/>
                  </a:lnTo>
                  <a:lnTo>
                    <a:pt x="125250" y="355915"/>
                  </a:lnTo>
                  <a:lnTo>
                    <a:pt x="124085" y="372844"/>
                  </a:lnTo>
                  <a:lnTo>
                    <a:pt x="122319" y="388292"/>
                  </a:lnTo>
                  <a:lnTo>
                    <a:pt x="120062" y="402429"/>
                  </a:lnTo>
                  <a:lnTo>
                    <a:pt x="117432" y="415526"/>
                  </a:lnTo>
                  <a:lnTo>
                    <a:pt x="114531" y="427848"/>
                  </a:lnTo>
                  <a:lnTo>
                    <a:pt x="111438" y="439611"/>
                  </a:lnTo>
                  <a:lnTo>
                    <a:pt x="108212" y="450983"/>
                  </a:lnTo>
                  <a:lnTo>
                    <a:pt x="104894" y="462083"/>
                  </a:lnTo>
                  <a:lnTo>
                    <a:pt x="101514" y="472997"/>
                  </a:lnTo>
                  <a:lnTo>
                    <a:pt x="98086" y="483781"/>
                  </a:lnTo>
                  <a:lnTo>
                    <a:pt x="94462" y="494310"/>
                  </a:lnTo>
                  <a:lnTo>
                    <a:pt x="90343" y="504307"/>
                  </a:lnTo>
                  <a:lnTo>
                    <a:pt x="85611" y="513656"/>
                  </a:lnTo>
                  <a:lnTo>
                    <a:pt x="80417" y="522295"/>
                  </a:lnTo>
                  <a:lnTo>
                    <a:pt x="74477" y="531085"/>
                  </a:lnTo>
                  <a:lnTo>
                    <a:pt x="66150" y="541915"/>
                  </a:lnTo>
                  <a:lnTo>
                    <a:pt x="52642" y="558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111799" y="4865416"/>
            <a:ext cx="8642462" cy="1116021"/>
            <a:chOff x="111799" y="4865416"/>
            <a:chExt cx="8642462" cy="1116021"/>
          </a:xfrm>
        </p:grpSpPr>
        <p:sp>
          <p:nvSpPr>
            <p:cNvPr id="118" name="Freeform 117"/>
            <p:cNvSpPr/>
            <p:nvPr/>
          </p:nvSpPr>
          <p:spPr>
            <a:xfrm>
              <a:off x="111799" y="5402369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209363" y="2866"/>
                  </a:lnTo>
                  <a:lnTo>
                    <a:pt x="198235" y="5009"/>
                  </a:lnTo>
                  <a:lnTo>
                    <a:pt x="186636" y="6612"/>
                  </a:lnTo>
                  <a:lnTo>
                    <a:pt x="174475" y="7793"/>
                  </a:lnTo>
                  <a:lnTo>
                    <a:pt x="161815" y="8641"/>
                  </a:lnTo>
                  <a:lnTo>
                    <a:pt x="148754" y="9239"/>
                  </a:lnTo>
                  <a:lnTo>
                    <a:pt x="135230" y="9653"/>
                  </a:lnTo>
                  <a:lnTo>
                    <a:pt x="121016" y="9937"/>
                  </a:lnTo>
                  <a:lnTo>
                    <a:pt x="106052" y="10135"/>
                  </a:lnTo>
                  <a:lnTo>
                    <a:pt x="90581" y="10439"/>
                  </a:lnTo>
                  <a:lnTo>
                    <a:pt x="75042" y="11176"/>
                  </a:lnTo>
                  <a:lnTo>
                    <a:pt x="59719" y="12484"/>
                  </a:lnTo>
                  <a:lnTo>
                    <a:pt x="45295" y="14184"/>
                  </a:lnTo>
                  <a:lnTo>
                    <a:pt x="31520" y="16042"/>
                  </a:lnTo>
                  <a:lnTo>
                    <a:pt x="17186" y="1822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32939" y="5181271"/>
              <a:ext cx="21058" cy="494840"/>
            </a:xfrm>
            <a:custGeom>
              <a:avLst/>
              <a:gdLst/>
              <a:ahLst/>
              <a:cxnLst/>
              <a:rect l="0" t="0" r="0" b="0"/>
              <a:pathLst>
                <a:path w="21058" h="494840">
                  <a:moveTo>
                    <a:pt x="0" y="0"/>
                  </a:moveTo>
                  <a:lnTo>
                    <a:pt x="0" y="14803"/>
                  </a:lnTo>
                  <a:lnTo>
                    <a:pt x="0" y="29995"/>
                  </a:lnTo>
                  <a:lnTo>
                    <a:pt x="4" y="47072"/>
                  </a:lnTo>
                  <a:lnTo>
                    <a:pt x="177" y="65474"/>
                  </a:lnTo>
                  <a:lnTo>
                    <a:pt x="826" y="83987"/>
                  </a:lnTo>
                  <a:lnTo>
                    <a:pt x="2074" y="101885"/>
                  </a:lnTo>
                  <a:lnTo>
                    <a:pt x="3727" y="119119"/>
                  </a:lnTo>
                  <a:lnTo>
                    <a:pt x="5375" y="136048"/>
                  </a:lnTo>
                  <a:lnTo>
                    <a:pt x="6782" y="152943"/>
                  </a:lnTo>
                  <a:lnTo>
                    <a:pt x="8048" y="169762"/>
                  </a:lnTo>
                  <a:lnTo>
                    <a:pt x="9504" y="186228"/>
                  </a:lnTo>
                  <a:lnTo>
                    <a:pt x="11331" y="202207"/>
                  </a:lnTo>
                  <a:lnTo>
                    <a:pt x="13389" y="217873"/>
                  </a:lnTo>
                  <a:lnTo>
                    <a:pt x="15317" y="233612"/>
                  </a:lnTo>
                  <a:lnTo>
                    <a:pt x="16910" y="249656"/>
                  </a:lnTo>
                  <a:lnTo>
                    <a:pt x="18133" y="266380"/>
                  </a:lnTo>
                  <a:lnTo>
                    <a:pt x="19029" y="284366"/>
                  </a:lnTo>
                  <a:lnTo>
                    <a:pt x="19666" y="303803"/>
                  </a:lnTo>
                  <a:lnTo>
                    <a:pt x="20110" y="324400"/>
                  </a:lnTo>
                  <a:lnTo>
                    <a:pt x="20416" y="345597"/>
                  </a:lnTo>
                  <a:lnTo>
                    <a:pt x="20625" y="366993"/>
                  </a:lnTo>
                  <a:lnTo>
                    <a:pt x="20767" y="388069"/>
                  </a:lnTo>
                  <a:lnTo>
                    <a:pt x="20862" y="408140"/>
                  </a:lnTo>
                  <a:lnTo>
                    <a:pt x="20927" y="426912"/>
                  </a:lnTo>
                  <a:lnTo>
                    <a:pt x="20970" y="443860"/>
                  </a:lnTo>
                  <a:lnTo>
                    <a:pt x="21003" y="459702"/>
                  </a:lnTo>
                  <a:lnTo>
                    <a:pt x="21031" y="475826"/>
                  </a:lnTo>
                  <a:lnTo>
                    <a:pt x="21057" y="494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96068" y="5122531"/>
              <a:ext cx="431670" cy="541118"/>
            </a:xfrm>
            <a:custGeom>
              <a:avLst/>
              <a:gdLst/>
              <a:ahLst/>
              <a:cxnLst/>
              <a:rect l="0" t="0" r="0" b="0"/>
              <a:pathLst>
                <a:path w="431670" h="541118">
                  <a:moveTo>
                    <a:pt x="0" y="121911"/>
                  </a:moveTo>
                  <a:lnTo>
                    <a:pt x="3001" y="110243"/>
                  </a:lnTo>
                  <a:lnTo>
                    <a:pt x="6424" y="99754"/>
                  </a:lnTo>
                  <a:lnTo>
                    <a:pt x="10620" y="89457"/>
                  </a:lnTo>
                  <a:lnTo>
                    <a:pt x="15520" y="79328"/>
                  </a:lnTo>
                  <a:lnTo>
                    <a:pt x="21001" y="69633"/>
                  </a:lnTo>
                  <a:lnTo>
                    <a:pt x="26932" y="60496"/>
                  </a:lnTo>
                  <a:lnTo>
                    <a:pt x="33193" y="51894"/>
                  </a:lnTo>
                  <a:lnTo>
                    <a:pt x="39692" y="43732"/>
                  </a:lnTo>
                  <a:lnTo>
                    <a:pt x="46361" y="35913"/>
                  </a:lnTo>
                  <a:lnTo>
                    <a:pt x="53312" y="28509"/>
                  </a:lnTo>
                  <a:lnTo>
                    <a:pt x="60817" y="21756"/>
                  </a:lnTo>
                  <a:lnTo>
                    <a:pt x="68990" y="15735"/>
                  </a:lnTo>
                  <a:lnTo>
                    <a:pt x="78107" y="10539"/>
                  </a:lnTo>
                  <a:lnTo>
                    <a:pt x="88670" y="6346"/>
                  </a:lnTo>
                  <a:lnTo>
                    <a:pt x="100810" y="3161"/>
                  </a:lnTo>
                  <a:lnTo>
                    <a:pt x="114030" y="1005"/>
                  </a:lnTo>
                  <a:lnTo>
                    <a:pt x="127436" y="0"/>
                  </a:lnTo>
                  <a:lnTo>
                    <a:pt x="140485" y="105"/>
                  </a:lnTo>
                  <a:lnTo>
                    <a:pt x="153006" y="1310"/>
                  </a:lnTo>
                  <a:lnTo>
                    <a:pt x="165021" y="3713"/>
                  </a:lnTo>
                  <a:lnTo>
                    <a:pt x="176613" y="7256"/>
                  </a:lnTo>
                  <a:lnTo>
                    <a:pt x="187721" y="11752"/>
                  </a:lnTo>
                  <a:lnTo>
                    <a:pt x="198121" y="16987"/>
                  </a:lnTo>
                  <a:lnTo>
                    <a:pt x="207752" y="22774"/>
                  </a:lnTo>
                  <a:lnTo>
                    <a:pt x="216697" y="29287"/>
                  </a:lnTo>
                  <a:lnTo>
                    <a:pt x="225093" y="37022"/>
                  </a:lnTo>
                  <a:lnTo>
                    <a:pt x="233071" y="46154"/>
                  </a:lnTo>
                  <a:lnTo>
                    <a:pt x="240582" y="56559"/>
                  </a:lnTo>
                  <a:lnTo>
                    <a:pt x="247407" y="67993"/>
                  </a:lnTo>
                  <a:lnTo>
                    <a:pt x="253482" y="80204"/>
                  </a:lnTo>
                  <a:lnTo>
                    <a:pt x="258884" y="92980"/>
                  </a:lnTo>
                  <a:lnTo>
                    <a:pt x="263746" y="106155"/>
                  </a:lnTo>
                  <a:lnTo>
                    <a:pt x="268199" y="119606"/>
                  </a:lnTo>
                  <a:lnTo>
                    <a:pt x="272190" y="133248"/>
                  </a:lnTo>
                  <a:lnTo>
                    <a:pt x="275498" y="147019"/>
                  </a:lnTo>
                  <a:lnTo>
                    <a:pt x="278054" y="160877"/>
                  </a:lnTo>
                  <a:lnTo>
                    <a:pt x="279770" y="174795"/>
                  </a:lnTo>
                  <a:lnTo>
                    <a:pt x="280473" y="188753"/>
                  </a:lnTo>
                  <a:lnTo>
                    <a:pt x="280161" y="202738"/>
                  </a:lnTo>
                  <a:lnTo>
                    <a:pt x="278816" y="216739"/>
                  </a:lnTo>
                  <a:lnTo>
                    <a:pt x="276318" y="230753"/>
                  </a:lnTo>
                  <a:lnTo>
                    <a:pt x="272712" y="244766"/>
                  </a:lnTo>
                  <a:lnTo>
                    <a:pt x="268173" y="258447"/>
                  </a:lnTo>
                  <a:lnTo>
                    <a:pt x="262910" y="271182"/>
                  </a:lnTo>
                  <a:lnTo>
                    <a:pt x="257112" y="282714"/>
                  </a:lnTo>
                  <a:lnTo>
                    <a:pt x="250932" y="293270"/>
                  </a:lnTo>
                  <a:lnTo>
                    <a:pt x="244485" y="303361"/>
                  </a:lnTo>
                  <a:lnTo>
                    <a:pt x="237868" y="313339"/>
                  </a:lnTo>
                  <a:lnTo>
                    <a:pt x="231628" y="323365"/>
                  </a:lnTo>
                  <a:lnTo>
                    <a:pt x="226730" y="333490"/>
                  </a:lnTo>
                  <a:lnTo>
                    <a:pt x="223593" y="343715"/>
                  </a:lnTo>
                  <a:lnTo>
                    <a:pt x="222302" y="354025"/>
                  </a:lnTo>
                  <a:lnTo>
                    <a:pt x="222874" y="364399"/>
                  </a:lnTo>
                  <a:lnTo>
                    <a:pt x="225112" y="374825"/>
                  </a:lnTo>
                  <a:lnTo>
                    <a:pt x="228697" y="385453"/>
                  </a:lnTo>
                  <a:lnTo>
                    <a:pt x="233303" y="396579"/>
                  </a:lnTo>
                  <a:lnTo>
                    <a:pt x="238653" y="408319"/>
                  </a:lnTo>
                  <a:lnTo>
                    <a:pt x="244529" y="420305"/>
                  </a:lnTo>
                  <a:lnTo>
                    <a:pt x="250771" y="431818"/>
                  </a:lnTo>
                  <a:lnTo>
                    <a:pt x="257270" y="442494"/>
                  </a:lnTo>
                  <a:lnTo>
                    <a:pt x="264108" y="452629"/>
                  </a:lnTo>
                  <a:lnTo>
                    <a:pt x="271538" y="462961"/>
                  </a:lnTo>
                  <a:lnTo>
                    <a:pt x="279651" y="473906"/>
                  </a:lnTo>
                  <a:lnTo>
                    <a:pt x="288389" y="485225"/>
                  </a:lnTo>
                  <a:lnTo>
                    <a:pt x="297633" y="496223"/>
                  </a:lnTo>
                  <a:lnTo>
                    <a:pt x="307265" y="506509"/>
                  </a:lnTo>
                  <a:lnTo>
                    <a:pt x="317343" y="515856"/>
                  </a:lnTo>
                  <a:lnTo>
                    <a:pt x="328094" y="524055"/>
                  </a:lnTo>
                  <a:lnTo>
                    <a:pt x="339582" y="531106"/>
                  </a:lnTo>
                  <a:lnTo>
                    <a:pt x="351567" y="536687"/>
                  </a:lnTo>
                  <a:lnTo>
                    <a:pt x="363612" y="540088"/>
                  </a:lnTo>
                  <a:lnTo>
                    <a:pt x="375446" y="541117"/>
                  </a:lnTo>
                  <a:lnTo>
                    <a:pt x="386730" y="539959"/>
                  </a:lnTo>
                  <a:lnTo>
                    <a:pt x="398188" y="536596"/>
                  </a:lnTo>
                  <a:lnTo>
                    <a:pt x="411940" y="528498"/>
                  </a:lnTo>
                  <a:lnTo>
                    <a:pt x="431669" y="5114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38394" y="5415875"/>
              <a:ext cx="205157" cy="181452"/>
            </a:xfrm>
            <a:custGeom>
              <a:avLst/>
              <a:gdLst/>
              <a:ahLst/>
              <a:cxnLst/>
              <a:rect l="0" t="0" r="0" b="0"/>
              <a:pathLst>
                <a:path w="205157" h="181452">
                  <a:moveTo>
                    <a:pt x="15643" y="60194"/>
                  </a:moveTo>
                  <a:lnTo>
                    <a:pt x="27311" y="60126"/>
                  </a:lnTo>
                  <a:lnTo>
                    <a:pt x="37800" y="59486"/>
                  </a:lnTo>
                  <a:lnTo>
                    <a:pt x="48102" y="58190"/>
                  </a:lnTo>
                  <a:lnTo>
                    <a:pt x="58403" y="56330"/>
                  </a:lnTo>
                  <a:lnTo>
                    <a:pt x="68747" y="54013"/>
                  </a:lnTo>
                  <a:lnTo>
                    <a:pt x="79123" y="51334"/>
                  </a:lnTo>
                  <a:lnTo>
                    <a:pt x="89033" y="47891"/>
                  </a:lnTo>
                  <a:lnTo>
                    <a:pt x="97546" y="42839"/>
                  </a:lnTo>
                  <a:lnTo>
                    <a:pt x="104252" y="35858"/>
                  </a:lnTo>
                  <a:lnTo>
                    <a:pt x="108752" y="27576"/>
                  </a:lnTo>
                  <a:lnTo>
                    <a:pt x="110423" y="19247"/>
                  </a:lnTo>
                  <a:lnTo>
                    <a:pt x="109209" y="11627"/>
                  </a:lnTo>
                  <a:lnTo>
                    <a:pt x="105495" y="5413"/>
                  </a:lnTo>
                  <a:lnTo>
                    <a:pt x="99814" y="1463"/>
                  </a:lnTo>
                  <a:lnTo>
                    <a:pt x="92667" y="0"/>
                  </a:lnTo>
                  <a:lnTo>
                    <a:pt x="84468" y="596"/>
                  </a:lnTo>
                  <a:lnTo>
                    <a:pt x="75529" y="2501"/>
                  </a:lnTo>
                  <a:lnTo>
                    <a:pt x="66083" y="5145"/>
                  </a:lnTo>
                  <a:lnTo>
                    <a:pt x="56454" y="8353"/>
                  </a:lnTo>
                  <a:lnTo>
                    <a:pt x="47063" y="12250"/>
                  </a:lnTo>
                  <a:lnTo>
                    <a:pt x="38121" y="16870"/>
                  </a:lnTo>
                  <a:lnTo>
                    <a:pt x="29811" y="22293"/>
                  </a:lnTo>
                  <a:lnTo>
                    <a:pt x="22374" y="28697"/>
                  </a:lnTo>
                  <a:lnTo>
                    <a:pt x="15858" y="36090"/>
                  </a:lnTo>
                  <a:lnTo>
                    <a:pt x="10312" y="44498"/>
                  </a:lnTo>
                  <a:lnTo>
                    <a:pt x="5876" y="54046"/>
                  </a:lnTo>
                  <a:lnTo>
                    <a:pt x="2530" y="64686"/>
                  </a:lnTo>
                  <a:lnTo>
                    <a:pt x="434" y="76085"/>
                  </a:lnTo>
                  <a:lnTo>
                    <a:pt x="0" y="87728"/>
                  </a:lnTo>
                  <a:lnTo>
                    <a:pt x="1302" y="99297"/>
                  </a:lnTo>
                  <a:lnTo>
                    <a:pt x="4125" y="110674"/>
                  </a:lnTo>
                  <a:lnTo>
                    <a:pt x="8153" y="121847"/>
                  </a:lnTo>
                  <a:lnTo>
                    <a:pt x="13087" y="132834"/>
                  </a:lnTo>
                  <a:lnTo>
                    <a:pt x="18839" y="143349"/>
                  </a:lnTo>
                  <a:lnTo>
                    <a:pt x="25523" y="152810"/>
                  </a:lnTo>
                  <a:lnTo>
                    <a:pt x="33132" y="160986"/>
                  </a:lnTo>
                  <a:lnTo>
                    <a:pt x="41699" y="167799"/>
                  </a:lnTo>
                  <a:lnTo>
                    <a:pt x="51360" y="173159"/>
                  </a:lnTo>
                  <a:lnTo>
                    <a:pt x="62080" y="177167"/>
                  </a:lnTo>
                  <a:lnTo>
                    <a:pt x="73534" y="179893"/>
                  </a:lnTo>
                  <a:lnTo>
                    <a:pt x="85215" y="181290"/>
                  </a:lnTo>
                  <a:lnTo>
                    <a:pt x="96810" y="181451"/>
                  </a:lnTo>
                  <a:lnTo>
                    <a:pt x="108204" y="180427"/>
                  </a:lnTo>
                  <a:lnTo>
                    <a:pt x="119388" y="178144"/>
                  </a:lnTo>
                  <a:lnTo>
                    <a:pt x="130387" y="174684"/>
                  </a:lnTo>
                  <a:lnTo>
                    <a:pt x="141079" y="170242"/>
                  </a:lnTo>
                  <a:lnTo>
                    <a:pt x="151193" y="165044"/>
                  </a:lnTo>
                  <a:lnTo>
                    <a:pt x="160624" y="159299"/>
                  </a:lnTo>
                  <a:lnTo>
                    <a:pt x="169321" y="153472"/>
                  </a:lnTo>
                  <a:lnTo>
                    <a:pt x="178156" y="147709"/>
                  </a:lnTo>
                  <a:lnTo>
                    <a:pt x="189024" y="141509"/>
                  </a:lnTo>
                  <a:lnTo>
                    <a:pt x="205156" y="1338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17208" y="5422419"/>
              <a:ext cx="285866" cy="559018"/>
            </a:xfrm>
            <a:custGeom>
              <a:avLst/>
              <a:gdLst/>
              <a:ahLst/>
              <a:cxnLst/>
              <a:rect l="0" t="0" r="0" b="0"/>
              <a:pathLst>
                <a:path w="285866" h="559018">
                  <a:moveTo>
                    <a:pt x="200042" y="85235"/>
                  </a:moveTo>
                  <a:lnTo>
                    <a:pt x="205775" y="79233"/>
                  </a:lnTo>
                  <a:lnTo>
                    <a:pt x="210059" y="72389"/>
                  </a:lnTo>
                  <a:lnTo>
                    <a:pt x="213256" y="64006"/>
                  </a:lnTo>
                  <a:lnTo>
                    <a:pt x="215272" y="54551"/>
                  </a:lnTo>
                  <a:lnTo>
                    <a:pt x="215672" y="44885"/>
                  </a:lnTo>
                  <a:lnTo>
                    <a:pt x="214356" y="35535"/>
                  </a:lnTo>
                  <a:lnTo>
                    <a:pt x="211361" y="26835"/>
                  </a:lnTo>
                  <a:lnTo>
                    <a:pt x="206688" y="19081"/>
                  </a:lnTo>
                  <a:lnTo>
                    <a:pt x="200510" y="12326"/>
                  </a:lnTo>
                  <a:lnTo>
                    <a:pt x="193109" y="6777"/>
                  </a:lnTo>
                  <a:lnTo>
                    <a:pt x="184780" y="2865"/>
                  </a:lnTo>
                  <a:lnTo>
                    <a:pt x="175774" y="676"/>
                  </a:lnTo>
                  <a:lnTo>
                    <a:pt x="166289" y="0"/>
                  </a:lnTo>
                  <a:lnTo>
                    <a:pt x="156469" y="525"/>
                  </a:lnTo>
                  <a:lnTo>
                    <a:pt x="146425" y="1958"/>
                  </a:lnTo>
                  <a:lnTo>
                    <a:pt x="136392" y="4376"/>
                  </a:lnTo>
                  <a:lnTo>
                    <a:pt x="126729" y="8200"/>
                  </a:lnTo>
                  <a:lnTo>
                    <a:pt x="117604" y="13550"/>
                  </a:lnTo>
                  <a:lnTo>
                    <a:pt x="109171" y="20261"/>
                  </a:lnTo>
                  <a:lnTo>
                    <a:pt x="101653" y="28060"/>
                  </a:lnTo>
                  <a:lnTo>
                    <a:pt x="95082" y="36683"/>
                  </a:lnTo>
                  <a:lnTo>
                    <a:pt x="89499" y="46066"/>
                  </a:lnTo>
                  <a:lnTo>
                    <a:pt x="85039" y="56342"/>
                  </a:lnTo>
                  <a:lnTo>
                    <a:pt x="81676" y="67502"/>
                  </a:lnTo>
                  <a:lnTo>
                    <a:pt x="79569" y="79098"/>
                  </a:lnTo>
                  <a:lnTo>
                    <a:pt x="79128" y="90349"/>
                  </a:lnTo>
                  <a:lnTo>
                    <a:pt x="80434" y="100831"/>
                  </a:lnTo>
                  <a:lnTo>
                    <a:pt x="83599" y="110156"/>
                  </a:lnTo>
                  <a:lnTo>
                    <a:pt x="88922" y="117816"/>
                  </a:lnTo>
                  <a:lnTo>
                    <a:pt x="96353" y="123699"/>
                  </a:lnTo>
                  <a:lnTo>
                    <a:pt x="105409" y="127853"/>
                  </a:lnTo>
                  <a:lnTo>
                    <a:pt x="115388" y="130290"/>
                  </a:lnTo>
                  <a:lnTo>
                    <a:pt x="125794" y="131179"/>
                  </a:lnTo>
                  <a:lnTo>
                    <a:pt x="136200" y="130323"/>
                  </a:lnTo>
                  <a:lnTo>
                    <a:pt x="146180" y="127097"/>
                  </a:lnTo>
                  <a:lnTo>
                    <a:pt x="155550" y="121375"/>
                  </a:lnTo>
                  <a:lnTo>
                    <a:pt x="164163" y="113619"/>
                  </a:lnTo>
                  <a:lnTo>
                    <a:pt x="171809" y="104586"/>
                  </a:lnTo>
                  <a:lnTo>
                    <a:pt x="178474" y="94847"/>
                  </a:lnTo>
                  <a:lnTo>
                    <a:pt x="184291" y="84735"/>
                  </a:lnTo>
                  <a:lnTo>
                    <a:pt x="189441" y="74429"/>
                  </a:lnTo>
                  <a:lnTo>
                    <a:pt x="194110" y="64052"/>
                  </a:lnTo>
                  <a:lnTo>
                    <a:pt x="198942" y="54839"/>
                  </a:lnTo>
                  <a:lnTo>
                    <a:pt x="204633" y="50302"/>
                  </a:lnTo>
                  <a:lnTo>
                    <a:pt x="210502" y="52346"/>
                  </a:lnTo>
                  <a:lnTo>
                    <a:pt x="215637" y="59208"/>
                  </a:lnTo>
                  <a:lnTo>
                    <a:pt x="220242" y="69542"/>
                  </a:lnTo>
                  <a:lnTo>
                    <a:pt x="224892" y="82661"/>
                  </a:lnTo>
                  <a:lnTo>
                    <a:pt x="229906" y="97998"/>
                  </a:lnTo>
                  <a:lnTo>
                    <a:pt x="235202" y="115020"/>
                  </a:lnTo>
                  <a:lnTo>
                    <a:pt x="240429" y="133276"/>
                  </a:lnTo>
                  <a:lnTo>
                    <a:pt x="245383" y="152406"/>
                  </a:lnTo>
                  <a:lnTo>
                    <a:pt x="250178" y="171982"/>
                  </a:lnTo>
                  <a:lnTo>
                    <a:pt x="255155" y="191505"/>
                  </a:lnTo>
                  <a:lnTo>
                    <a:pt x="260497" y="210711"/>
                  </a:lnTo>
                  <a:lnTo>
                    <a:pt x="266068" y="229542"/>
                  </a:lnTo>
                  <a:lnTo>
                    <a:pt x="271507" y="248033"/>
                  </a:lnTo>
                  <a:lnTo>
                    <a:pt x="276603" y="266245"/>
                  </a:lnTo>
                  <a:lnTo>
                    <a:pt x="280990" y="283917"/>
                  </a:lnTo>
                  <a:lnTo>
                    <a:pt x="284099" y="300492"/>
                  </a:lnTo>
                  <a:lnTo>
                    <a:pt x="285735" y="315755"/>
                  </a:lnTo>
                  <a:lnTo>
                    <a:pt x="285865" y="329802"/>
                  </a:lnTo>
                  <a:lnTo>
                    <a:pt x="284439" y="342858"/>
                  </a:lnTo>
                  <a:lnTo>
                    <a:pt x="281588" y="355157"/>
                  </a:lnTo>
                  <a:lnTo>
                    <a:pt x="277404" y="366741"/>
                  </a:lnTo>
                  <a:lnTo>
                    <a:pt x="271855" y="377462"/>
                  </a:lnTo>
                  <a:lnTo>
                    <a:pt x="265043" y="387304"/>
                  </a:lnTo>
                  <a:lnTo>
                    <a:pt x="256859" y="396220"/>
                  </a:lnTo>
                  <a:lnTo>
                    <a:pt x="246932" y="404064"/>
                  </a:lnTo>
                  <a:lnTo>
                    <a:pt x="235218" y="410863"/>
                  </a:lnTo>
                  <a:lnTo>
                    <a:pt x="222115" y="416937"/>
                  </a:lnTo>
                  <a:lnTo>
                    <a:pt x="208256" y="422791"/>
                  </a:lnTo>
                  <a:lnTo>
                    <a:pt x="194090" y="428731"/>
                  </a:lnTo>
                  <a:lnTo>
                    <a:pt x="180003" y="434706"/>
                  </a:lnTo>
                  <a:lnTo>
                    <a:pt x="166399" y="440416"/>
                  </a:lnTo>
                  <a:lnTo>
                    <a:pt x="153429" y="445714"/>
                  </a:lnTo>
                  <a:lnTo>
                    <a:pt x="140737" y="450915"/>
                  </a:lnTo>
                  <a:lnTo>
                    <a:pt x="127601" y="456700"/>
                  </a:lnTo>
                  <a:lnTo>
                    <a:pt x="113657" y="463403"/>
                  </a:lnTo>
                  <a:lnTo>
                    <a:pt x="99357" y="470872"/>
                  </a:lnTo>
                  <a:lnTo>
                    <a:pt x="85743" y="478657"/>
                  </a:lnTo>
                  <a:lnTo>
                    <a:pt x="73364" y="486455"/>
                  </a:lnTo>
                  <a:lnTo>
                    <a:pt x="62274" y="494301"/>
                  </a:lnTo>
                  <a:lnTo>
                    <a:pt x="52290" y="502474"/>
                  </a:lnTo>
                  <a:lnTo>
                    <a:pt x="43175" y="511109"/>
                  </a:lnTo>
                  <a:lnTo>
                    <a:pt x="34811" y="519935"/>
                  </a:lnTo>
                  <a:lnTo>
                    <a:pt x="26293" y="529328"/>
                  </a:lnTo>
                  <a:lnTo>
                    <a:pt x="15751" y="541232"/>
                  </a:lnTo>
                  <a:lnTo>
                    <a:pt x="0" y="5590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133063" y="5455011"/>
              <a:ext cx="31587" cy="157929"/>
            </a:xfrm>
            <a:custGeom>
              <a:avLst/>
              <a:gdLst/>
              <a:ahLst/>
              <a:cxnLst/>
              <a:rect l="0" t="0" r="0" b="0"/>
              <a:pathLst>
                <a:path w="31587" h="157929">
                  <a:moveTo>
                    <a:pt x="0" y="0"/>
                  </a:moveTo>
                  <a:lnTo>
                    <a:pt x="67" y="11735"/>
                  </a:lnTo>
                  <a:lnTo>
                    <a:pt x="708" y="22864"/>
                  </a:lnTo>
                  <a:lnTo>
                    <a:pt x="2004" y="34463"/>
                  </a:lnTo>
                  <a:lnTo>
                    <a:pt x="3864" y="46624"/>
                  </a:lnTo>
                  <a:lnTo>
                    <a:pt x="6180" y="59284"/>
                  </a:lnTo>
                  <a:lnTo>
                    <a:pt x="8847" y="72335"/>
                  </a:lnTo>
                  <a:lnTo>
                    <a:pt x="11770" y="85515"/>
                  </a:lnTo>
                  <a:lnTo>
                    <a:pt x="14878" y="98432"/>
                  </a:lnTo>
                  <a:lnTo>
                    <a:pt x="18108" y="110880"/>
                  </a:lnTo>
                  <a:lnTo>
                    <a:pt x="21271" y="122395"/>
                  </a:lnTo>
                  <a:lnTo>
                    <a:pt x="24351" y="133295"/>
                  </a:lnTo>
                  <a:lnTo>
                    <a:pt x="27616" y="144537"/>
                  </a:lnTo>
                  <a:lnTo>
                    <a:pt x="31586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101478" y="5297084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0"/>
                  </a:moveTo>
                  <a:lnTo>
                    <a:pt x="10528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1215262" y="5412898"/>
              <a:ext cx="119047" cy="167581"/>
            </a:xfrm>
            <a:custGeom>
              <a:avLst/>
              <a:gdLst/>
              <a:ahLst/>
              <a:cxnLst/>
              <a:rect l="0" t="0" r="0" b="0"/>
              <a:pathLst>
                <a:path w="119047" h="167581">
                  <a:moveTo>
                    <a:pt x="54672" y="10528"/>
                  </a:moveTo>
                  <a:lnTo>
                    <a:pt x="43138" y="13596"/>
                  </a:lnTo>
                  <a:lnTo>
                    <a:pt x="33929" y="17659"/>
                  </a:lnTo>
                  <a:lnTo>
                    <a:pt x="26221" y="23157"/>
                  </a:lnTo>
                  <a:lnTo>
                    <a:pt x="19639" y="30089"/>
                  </a:lnTo>
                  <a:lnTo>
                    <a:pt x="13928" y="38535"/>
                  </a:lnTo>
                  <a:lnTo>
                    <a:pt x="8881" y="48380"/>
                  </a:lnTo>
                  <a:lnTo>
                    <a:pt x="4645" y="59218"/>
                  </a:lnTo>
                  <a:lnTo>
                    <a:pt x="1698" y="70472"/>
                  </a:lnTo>
                  <a:lnTo>
                    <a:pt x="196" y="81779"/>
                  </a:lnTo>
                  <a:lnTo>
                    <a:pt x="0" y="93147"/>
                  </a:lnTo>
                  <a:lnTo>
                    <a:pt x="855" y="104845"/>
                  </a:lnTo>
                  <a:lnTo>
                    <a:pt x="2514" y="116998"/>
                  </a:lnTo>
                  <a:lnTo>
                    <a:pt x="5084" y="129109"/>
                  </a:lnTo>
                  <a:lnTo>
                    <a:pt x="9012" y="140181"/>
                  </a:lnTo>
                  <a:lnTo>
                    <a:pt x="14431" y="149730"/>
                  </a:lnTo>
                  <a:lnTo>
                    <a:pt x="21189" y="157446"/>
                  </a:lnTo>
                  <a:lnTo>
                    <a:pt x="29020" y="162954"/>
                  </a:lnTo>
                  <a:lnTo>
                    <a:pt x="37655" y="166279"/>
                  </a:lnTo>
                  <a:lnTo>
                    <a:pt x="46706" y="167580"/>
                  </a:lnTo>
                  <a:lnTo>
                    <a:pt x="55694" y="166957"/>
                  </a:lnTo>
                  <a:lnTo>
                    <a:pt x="64364" y="164655"/>
                  </a:lnTo>
                  <a:lnTo>
                    <a:pt x="72658" y="161014"/>
                  </a:lnTo>
                  <a:lnTo>
                    <a:pt x="80615" y="156362"/>
                  </a:lnTo>
                  <a:lnTo>
                    <a:pt x="88298" y="150969"/>
                  </a:lnTo>
                  <a:lnTo>
                    <a:pt x="95611" y="144724"/>
                  </a:lnTo>
                  <a:lnTo>
                    <a:pt x="102304" y="137168"/>
                  </a:lnTo>
                  <a:lnTo>
                    <a:pt x="108281" y="128160"/>
                  </a:lnTo>
                  <a:lnTo>
                    <a:pt x="113277" y="118008"/>
                  </a:lnTo>
                  <a:lnTo>
                    <a:pt x="116804" y="107277"/>
                  </a:lnTo>
                  <a:lnTo>
                    <a:pt x="118724" y="96359"/>
                  </a:lnTo>
                  <a:lnTo>
                    <a:pt x="119046" y="85606"/>
                  </a:lnTo>
                  <a:lnTo>
                    <a:pt x="117750" y="75393"/>
                  </a:lnTo>
                  <a:lnTo>
                    <a:pt x="114985" y="65861"/>
                  </a:lnTo>
                  <a:lnTo>
                    <a:pt x="110860" y="56971"/>
                  </a:lnTo>
                  <a:lnTo>
                    <a:pt x="105350" y="48606"/>
                  </a:lnTo>
                  <a:lnTo>
                    <a:pt x="98572" y="40645"/>
                  </a:lnTo>
                  <a:lnTo>
                    <a:pt x="90752" y="33143"/>
                  </a:lnTo>
                  <a:lnTo>
                    <a:pt x="82133" y="26324"/>
                  </a:lnTo>
                  <a:lnTo>
                    <a:pt x="72943" y="20258"/>
                  </a:lnTo>
                  <a:lnTo>
                    <a:pt x="63806" y="15015"/>
                  </a:lnTo>
                  <a:lnTo>
                    <a:pt x="54850" y="10230"/>
                  </a:lnTo>
                  <a:lnTo>
                    <a:pt x="45291" y="5484"/>
                  </a:lnTo>
                  <a:lnTo>
                    <a:pt x="3361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354162" y="5352689"/>
              <a:ext cx="136871" cy="197080"/>
            </a:xfrm>
            <a:custGeom>
              <a:avLst/>
              <a:gdLst/>
              <a:ahLst/>
              <a:cxnLst/>
              <a:rect l="0" t="0" r="0" b="0"/>
              <a:pathLst>
                <a:path w="136871" h="197080">
                  <a:moveTo>
                    <a:pt x="0" y="81266"/>
                  </a:moveTo>
                  <a:lnTo>
                    <a:pt x="2933" y="93001"/>
                  </a:lnTo>
                  <a:lnTo>
                    <a:pt x="5716" y="104130"/>
                  </a:lnTo>
                  <a:lnTo>
                    <a:pt x="8615" y="115727"/>
                  </a:lnTo>
                  <a:lnTo>
                    <a:pt x="11656" y="127889"/>
                  </a:lnTo>
                  <a:lnTo>
                    <a:pt x="14821" y="140548"/>
                  </a:lnTo>
                  <a:lnTo>
                    <a:pt x="18060" y="153505"/>
                  </a:lnTo>
                  <a:lnTo>
                    <a:pt x="20475" y="163166"/>
                  </a:lnTo>
                  <a:lnTo>
                    <a:pt x="21006" y="165293"/>
                  </a:lnTo>
                  <a:lnTo>
                    <a:pt x="20057" y="161494"/>
                  </a:lnTo>
                  <a:lnTo>
                    <a:pt x="18158" y="153899"/>
                  </a:lnTo>
                  <a:lnTo>
                    <a:pt x="15669" y="143945"/>
                  </a:lnTo>
                  <a:lnTo>
                    <a:pt x="12818" y="132519"/>
                  </a:lnTo>
                  <a:lnTo>
                    <a:pt x="9902" y="120168"/>
                  </a:lnTo>
                  <a:lnTo>
                    <a:pt x="7316" y="107228"/>
                  </a:lnTo>
                  <a:lnTo>
                    <a:pt x="5243" y="93912"/>
                  </a:lnTo>
                  <a:lnTo>
                    <a:pt x="3850" y="80518"/>
                  </a:lnTo>
                  <a:lnTo>
                    <a:pt x="3364" y="67440"/>
                  </a:lnTo>
                  <a:lnTo>
                    <a:pt x="3819" y="54866"/>
                  </a:lnTo>
                  <a:lnTo>
                    <a:pt x="5261" y="42963"/>
                  </a:lnTo>
                  <a:lnTo>
                    <a:pt x="7823" y="31961"/>
                  </a:lnTo>
                  <a:lnTo>
                    <a:pt x="11477" y="21905"/>
                  </a:lnTo>
                  <a:lnTo>
                    <a:pt x="16217" y="13170"/>
                  </a:lnTo>
                  <a:lnTo>
                    <a:pt x="22148" y="6505"/>
                  </a:lnTo>
                  <a:lnTo>
                    <a:pt x="29206" y="2139"/>
                  </a:lnTo>
                  <a:lnTo>
                    <a:pt x="37047" y="4"/>
                  </a:lnTo>
                  <a:lnTo>
                    <a:pt x="45148" y="0"/>
                  </a:lnTo>
                  <a:lnTo>
                    <a:pt x="53186" y="1852"/>
                  </a:lnTo>
                  <a:lnTo>
                    <a:pt x="61039" y="5347"/>
                  </a:lnTo>
                  <a:lnTo>
                    <a:pt x="68692" y="10425"/>
                  </a:lnTo>
                  <a:lnTo>
                    <a:pt x="76168" y="16910"/>
                  </a:lnTo>
                  <a:lnTo>
                    <a:pt x="83341" y="24532"/>
                  </a:lnTo>
                  <a:lnTo>
                    <a:pt x="89939" y="33018"/>
                  </a:lnTo>
                  <a:lnTo>
                    <a:pt x="95861" y="42132"/>
                  </a:lnTo>
                  <a:lnTo>
                    <a:pt x="101161" y="51692"/>
                  </a:lnTo>
                  <a:lnTo>
                    <a:pt x="105955" y="61562"/>
                  </a:lnTo>
                  <a:lnTo>
                    <a:pt x="110367" y="71650"/>
                  </a:lnTo>
                  <a:lnTo>
                    <a:pt x="114500" y="82052"/>
                  </a:lnTo>
                  <a:lnTo>
                    <a:pt x="118436" y="93027"/>
                  </a:lnTo>
                  <a:lnTo>
                    <a:pt x="122232" y="104674"/>
                  </a:lnTo>
                  <a:lnTo>
                    <a:pt x="125764" y="116937"/>
                  </a:lnTo>
                  <a:lnTo>
                    <a:pt x="128758" y="129702"/>
                  </a:lnTo>
                  <a:lnTo>
                    <a:pt x="131102" y="142828"/>
                  </a:lnTo>
                  <a:lnTo>
                    <a:pt x="132850" y="155604"/>
                  </a:lnTo>
                  <a:lnTo>
                    <a:pt x="134294" y="168013"/>
                  </a:lnTo>
                  <a:lnTo>
                    <a:pt x="135562" y="181141"/>
                  </a:lnTo>
                  <a:lnTo>
                    <a:pt x="136870" y="1970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509799" y="5292485"/>
              <a:ext cx="148128" cy="236227"/>
            </a:xfrm>
            <a:custGeom>
              <a:avLst/>
              <a:gdLst/>
              <a:ahLst/>
              <a:cxnLst/>
              <a:rect l="0" t="0" r="0" b="0"/>
              <a:pathLst>
                <a:path w="148128" h="236227">
                  <a:moveTo>
                    <a:pt x="86518" y="4599"/>
                  </a:moveTo>
                  <a:lnTo>
                    <a:pt x="77650" y="1799"/>
                  </a:lnTo>
                  <a:lnTo>
                    <a:pt x="68663" y="298"/>
                  </a:lnTo>
                  <a:lnTo>
                    <a:pt x="58677" y="0"/>
                  </a:lnTo>
                  <a:lnTo>
                    <a:pt x="48042" y="1025"/>
                  </a:lnTo>
                  <a:lnTo>
                    <a:pt x="37527" y="3790"/>
                  </a:lnTo>
                  <a:lnTo>
                    <a:pt x="27584" y="8370"/>
                  </a:lnTo>
                  <a:lnTo>
                    <a:pt x="18643" y="14703"/>
                  </a:lnTo>
                  <a:lnTo>
                    <a:pt x="11252" y="22767"/>
                  </a:lnTo>
                  <a:lnTo>
                    <a:pt x="5558" y="32365"/>
                  </a:lnTo>
                  <a:lnTo>
                    <a:pt x="1703" y="42875"/>
                  </a:lnTo>
                  <a:lnTo>
                    <a:pt x="0" y="53380"/>
                  </a:lnTo>
                  <a:lnTo>
                    <a:pt x="416" y="63355"/>
                  </a:lnTo>
                  <a:lnTo>
                    <a:pt x="2964" y="72336"/>
                  </a:lnTo>
                  <a:lnTo>
                    <a:pt x="7864" y="79764"/>
                  </a:lnTo>
                  <a:lnTo>
                    <a:pt x="15011" y="85501"/>
                  </a:lnTo>
                  <a:lnTo>
                    <a:pt x="24045" y="89896"/>
                  </a:lnTo>
                  <a:lnTo>
                    <a:pt x="34542" y="93560"/>
                  </a:lnTo>
                  <a:lnTo>
                    <a:pt x="46108" y="96928"/>
                  </a:lnTo>
                  <a:lnTo>
                    <a:pt x="58108" y="100382"/>
                  </a:lnTo>
                  <a:lnTo>
                    <a:pt x="69697" y="104322"/>
                  </a:lnTo>
                  <a:lnTo>
                    <a:pt x="80448" y="108907"/>
                  </a:lnTo>
                  <a:lnTo>
                    <a:pt x="90308" y="114106"/>
                  </a:lnTo>
                  <a:lnTo>
                    <a:pt x="99399" y="119814"/>
                  </a:lnTo>
                  <a:lnTo>
                    <a:pt x="107888" y="125915"/>
                  </a:lnTo>
                  <a:lnTo>
                    <a:pt x="115930" y="132467"/>
                  </a:lnTo>
                  <a:lnTo>
                    <a:pt x="123653" y="139697"/>
                  </a:lnTo>
                  <a:lnTo>
                    <a:pt x="131138" y="147671"/>
                  </a:lnTo>
                  <a:lnTo>
                    <a:pt x="137963" y="156314"/>
                  </a:lnTo>
                  <a:lnTo>
                    <a:pt x="143257" y="165494"/>
                  </a:lnTo>
                  <a:lnTo>
                    <a:pt x="146659" y="175073"/>
                  </a:lnTo>
                  <a:lnTo>
                    <a:pt x="148127" y="184776"/>
                  </a:lnTo>
                  <a:lnTo>
                    <a:pt x="147675" y="194211"/>
                  </a:lnTo>
                  <a:lnTo>
                    <a:pt x="145507" y="203174"/>
                  </a:lnTo>
                  <a:lnTo>
                    <a:pt x="141630" y="211327"/>
                  </a:lnTo>
                  <a:lnTo>
                    <a:pt x="135762" y="218125"/>
                  </a:lnTo>
                  <a:lnTo>
                    <a:pt x="127929" y="223398"/>
                  </a:lnTo>
                  <a:lnTo>
                    <a:pt x="118418" y="227295"/>
                  </a:lnTo>
                  <a:lnTo>
                    <a:pt x="107593" y="230084"/>
                  </a:lnTo>
                  <a:lnTo>
                    <a:pt x="95808" y="232039"/>
                  </a:lnTo>
                  <a:lnTo>
                    <a:pt x="83754" y="233392"/>
                  </a:lnTo>
                  <a:lnTo>
                    <a:pt x="71174" y="234464"/>
                  </a:lnTo>
                  <a:lnTo>
                    <a:pt x="55849" y="235355"/>
                  </a:lnTo>
                  <a:lnTo>
                    <a:pt x="33876" y="2362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743716" y="5497126"/>
              <a:ext cx="53896" cy="157928"/>
            </a:xfrm>
            <a:custGeom>
              <a:avLst/>
              <a:gdLst/>
              <a:ahLst/>
              <a:cxnLst/>
              <a:rect l="0" t="0" r="0" b="0"/>
              <a:pathLst>
                <a:path w="53896" h="157928">
                  <a:moveTo>
                    <a:pt x="0" y="0"/>
                  </a:moveTo>
                  <a:lnTo>
                    <a:pt x="8735" y="8734"/>
                  </a:lnTo>
                  <a:lnTo>
                    <a:pt x="16441" y="16440"/>
                  </a:lnTo>
                  <a:lnTo>
                    <a:pt x="23839" y="23847"/>
                  </a:lnTo>
                  <a:lnTo>
                    <a:pt x="30927" y="31281"/>
                  </a:lnTo>
                  <a:lnTo>
                    <a:pt x="37457" y="39108"/>
                  </a:lnTo>
                  <a:lnTo>
                    <a:pt x="43321" y="47487"/>
                  </a:lnTo>
                  <a:lnTo>
                    <a:pt x="48240" y="56403"/>
                  </a:lnTo>
                  <a:lnTo>
                    <a:pt x="51713" y="65766"/>
                  </a:lnTo>
                  <a:lnTo>
                    <a:pt x="53597" y="75468"/>
                  </a:lnTo>
                  <a:lnTo>
                    <a:pt x="53895" y="85254"/>
                  </a:lnTo>
                  <a:lnTo>
                    <a:pt x="52583" y="94743"/>
                  </a:lnTo>
                  <a:lnTo>
                    <a:pt x="49816" y="103753"/>
                  </a:lnTo>
                  <a:lnTo>
                    <a:pt x="45982" y="112362"/>
                  </a:lnTo>
                  <a:lnTo>
                    <a:pt x="41120" y="121872"/>
                  </a:lnTo>
                  <a:lnTo>
                    <a:pt x="33689" y="135352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992883" y="5181271"/>
              <a:ext cx="153439" cy="263213"/>
            </a:xfrm>
            <a:custGeom>
              <a:avLst/>
              <a:gdLst/>
              <a:ahLst/>
              <a:cxnLst/>
              <a:rect l="0" t="0" r="0" b="0"/>
              <a:pathLst>
                <a:path w="153439" h="263213">
                  <a:moveTo>
                    <a:pt x="129859" y="0"/>
                  </a:moveTo>
                  <a:lnTo>
                    <a:pt x="121125" y="3001"/>
                  </a:lnTo>
                  <a:lnTo>
                    <a:pt x="113418" y="6423"/>
                  </a:lnTo>
                  <a:lnTo>
                    <a:pt x="106012" y="10615"/>
                  </a:lnTo>
                  <a:lnTo>
                    <a:pt x="98578" y="15342"/>
                  </a:lnTo>
                  <a:lnTo>
                    <a:pt x="90751" y="20175"/>
                  </a:lnTo>
                  <a:lnTo>
                    <a:pt x="82377" y="24857"/>
                  </a:lnTo>
                  <a:lnTo>
                    <a:pt x="73634" y="29465"/>
                  </a:lnTo>
                  <a:lnTo>
                    <a:pt x="64919" y="34316"/>
                  </a:lnTo>
                  <a:lnTo>
                    <a:pt x="56465" y="39577"/>
                  </a:lnTo>
                  <a:lnTo>
                    <a:pt x="48332" y="45263"/>
                  </a:lnTo>
                  <a:lnTo>
                    <a:pt x="40491" y="51312"/>
                  </a:lnTo>
                  <a:lnTo>
                    <a:pt x="32884" y="57648"/>
                  </a:lnTo>
                  <a:lnTo>
                    <a:pt x="25454" y="64362"/>
                  </a:lnTo>
                  <a:lnTo>
                    <a:pt x="18151" y="71701"/>
                  </a:lnTo>
                  <a:lnTo>
                    <a:pt x="10961" y="79740"/>
                  </a:lnTo>
                  <a:lnTo>
                    <a:pt x="4674" y="88088"/>
                  </a:lnTo>
                  <a:lnTo>
                    <a:pt x="808" y="96005"/>
                  </a:lnTo>
                  <a:lnTo>
                    <a:pt x="0" y="103100"/>
                  </a:lnTo>
                  <a:lnTo>
                    <a:pt x="2241" y="109167"/>
                  </a:lnTo>
                  <a:lnTo>
                    <a:pt x="7326" y="114018"/>
                  </a:lnTo>
                  <a:lnTo>
                    <a:pt x="14818" y="117681"/>
                  </a:lnTo>
                  <a:lnTo>
                    <a:pt x="24031" y="120174"/>
                  </a:lnTo>
                  <a:lnTo>
                    <a:pt x="34175" y="121414"/>
                  </a:lnTo>
                  <a:lnTo>
                    <a:pt x="44728" y="121484"/>
                  </a:lnTo>
                  <a:lnTo>
                    <a:pt x="55588" y="120907"/>
                  </a:lnTo>
                  <a:lnTo>
                    <a:pt x="66943" y="120522"/>
                  </a:lnTo>
                  <a:lnTo>
                    <a:pt x="78875" y="120794"/>
                  </a:lnTo>
                  <a:lnTo>
                    <a:pt x="91177" y="121981"/>
                  </a:lnTo>
                  <a:lnTo>
                    <a:pt x="103444" y="124307"/>
                  </a:lnTo>
                  <a:lnTo>
                    <a:pt x="115426" y="127774"/>
                  </a:lnTo>
                  <a:lnTo>
                    <a:pt x="126573" y="132544"/>
                  </a:lnTo>
                  <a:lnTo>
                    <a:pt x="135996" y="139018"/>
                  </a:lnTo>
                  <a:lnTo>
                    <a:pt x="143359" y="147258"/>
                  </a:lnTo>
                  <a:lnTo>
                    <a:pt x="148658" y="156873"/>
                  </a:lnTo>
                  <a:lnTo>
                    <a:pt x="151938" y="167235"/>
                  </a:lnTo>
                  <a:lnTo>
                    <a:pt x="153438" y="177901"/>
                  </a:lnTo>
                  <a:lnTo>
                    <a:pt x="153347" y="188483"/>
                  </a:lnTo>
                  <a:lnTo>
                    <a:pt x="151708" y="198582"/>
                  </a:lnTo>
                  <a:lnTo>
                    <a:pt x="148681" y="208036"/>
                  </a:lnTo>
                  <a:lnTo>
                    <a:pt x="144364" y="216874"/>
                  </a:lnTo>
                  <a:lnTo>
                    <a:pt x="138719" y="225205"/>
                  </a:lnTo>
                  <a:lnTo>
                    <a:pt x="131842" y="233138"/>
                  </a:lnTo>
                  <a:lnTo>
                    <a:pt x="123784" y="240451"/>
                  </a:lnTo>
                  <a:lnTo>
                    <a:pt x="114472" y="246612"/>
                  </a:lnTo>
                  <a:lnTo>
                    <a:pt x="103994" y="251422"/>
                  </a:lnTo>
                  <a:lnTo>
                    <a:pt x="92773" y="254999"/>
                  </a:lnTo>
                  <a:lnTo>
                    <a:pt x="80171" y="257953"/>
                  </a:lnTo>
                  <a:lnTo>
                    <a:pt x="62847" y="260542"/>
                  </a:lnTo>
                  <a:lnTo>
                    <a:pt x="35103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217498" y="5065457"/>
              <a:ext cx="31587" cy="347442"/>
            </a:xfrm>
            <a:custGeom>
              <a:avLst/>
              <a:gdLst/>
              <a:ahLst/>
              <a:cxnLst/>
              <a:rect l="0" t="0" r="0" b="0"/>
              <a:pathLst>
                <a:path w="31587" h="347442">
                  <a:moveTo>
                    <a:pt x="1" y="0"/>
                  </a:moveTo>
                  <a:lnTo>
                    <a:pt x="1" y="8679"/>
                  </a:lnTo>
                  <a:lnTo>
                    <a:pt x="0" y="21199"/>
                  </a:lnTo>
                  <a:lnTo>
                    <a:pt x="0" y="36026"/>
                  </a:lnTo>
                  <a:lnTo>
                    <a:pt x="5" y="52529"/>
                  </a:lnTo>
                  <a:lnTo>
                    <a:pt x="178" y="69821"/>
                  </a:lnTo>
                  <a:lnTo>
                    <a:pt x="826" y="86654"/>
                  </a:lnTo>
                  <a:lnTo>
                    <a:pt x="2080" y="102388"/>
                  </a:lnTo>
                  <a:lnTo>
                    <a:pt x="3905" y="117406"/>
                  </a:lnTo>
                  <a:lnTo>
                    <a:pt x="6202" y="132784"/>
                  </a:lnTo>
                  <a:lnTo>
                    <a:pt x="8857" y="149136"/>
                  </a:lnTo>
                  <a:lnTo>
                    <a:pt x="11776" y="166579"/>
                  </a:lnTo>
                  <a:lnTo>
                    <a:pt x="14880" y="184988"/>
                  </a:lnTo>
                  <a:lnTo>
                    <a:pt x="18110" y="204151"/>
                  </a:lnTo>
                  <a:lnTo>
                    <a:pt x="21260" y="223546"/>
                  </a:lnTo>
                  <a:lnTo>
                    <a:pt x="23996" y="242401"/>
                  </a:lnTo>
                  <a:lnTo>
                    <a:pt x="26168" y="260324"/>
                  </a:lnTo>
                  <a:lnTo>
                    <a:pt x="27799" y="277078"/>
                  </a:lnTo>
                  <a:lnTo>
                    <a:pt x="29153" y="294248"/>
                  </a:lnTo>
                  <a:lnTo>
                    <a:pt x="30347" y="315572"/>
                  </a:lnTo>
                  <a:lnTo>
                    <a:pt x="31586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070100" y="5183984"/>
              <a:ext cx="221099" cy="39402"/>
            </a:xfrm>
            <a:custGeom>
              <a:avLst/>
              <a:gdLst/>
              <a:ahLst/>
              <a:cxnLst/>
              <a:rect l="0" t="0" r="0" b="0"/>
              <a:pathLst>
                <a:path w="221099" h="39402">
                  <a:moveTo>
                    <a:pt x="221098" y="7815"/>
                  </a:moveTo>
                  <a:lnTo>
                    <a:pt x="206496" y="4949"/>
                  </a:lnTo>
                  <a:lnTo>
                    <a:pt x="193225" y="2807"/>
                  </a:lnTo>
                  <a:lnTo>
                    <a:pt x="180024" y="1208"/>
                  </a:lnTo>
                  <a:lnTo>
                    <a:pt x="166682" y="201"/>
                  </a:lnTo>
                  <a:lnTo>
                    <a:pt x="153173" y="0"/>
                  </a:lnTo>
                  <a:lnTo>
                    <a:pt x="139520" y="656"/>
                  </a:lnTo>
                  <a:lnTo>
                    <a:pt x="125754" y="2067"/>
                  </a:lnTo>
                  <a:lnTo>
                    <a:pt x="111904" y="4079"/>
                  </a:lnTo>
                  <a:lnTo>
                    <a:pt x="97996" y="6546"/>
                  </a:lnTo>
                  <a:lnTo>
                    <a:pt x="84046" y="9507"/>
                  </a:lnTo>
                  <a:lnTo>
                    <a:pt x="70068" y="13171"/>
                  </a:lnTo>
                  <a:lnTo>
                    <a:pt x="56088" y="17590"/>
                  </a:lnTo>
                  <a:lnTo>
                    <a:pt x="42720" y="22374"/>
                  </a:lnTo>
                  <a:lnTo>
                    <a:pt x="29841" y="27249"/>
                  </a:lnTo>
                  <a:lnTo>
                    <a:pt x="16321" y="32643"/>
                  </a:lnTo>
                  <a:lnTo>
                    <a:pt x="0" y="394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300507" y="5235319"/>
              <a:ext cx="211791" cy="151520"/>
            </a:xfrm>
            <a:custGeom>
              <a:avLst/>
              <a:gdLst/>
              <a:ahLst/>
              <a:cxnLst/>
              <a:rect l="0" t="0" r="0" b="0"/>
              <a:pathLst>
                <a:path w="211791" h="151520">
                  <a:moveTo>
                    <a:pt x="106504" y="61765"/>
                  </a:moveTo>
                  <a:lnTo>
                    <a:pt x="103504" y="53031"/>
                  </a:lnTo>
                  <a:lnTo>
                    <a:pt x="100081" y="45324"/>
                  </a:lnTo>
                  <a:lnTo>
                    <a:pt x="95885" y="37922"/>
                  </a:lnTo>
                  <a:lnTo>
                    <a:pt x="90985" y="30661"/>
                  </a:lnTo>
                  <a:lnTo>
                    <a:pt x="85504" y="23482"/>
                  </a:lnTo>
                  <a:lnTo>
                    <a:pt x="79568" y="16371"/>
                  </a:lnTo>
                  <a:lnTo>
                    <a:pt x="73134" y="9799"/>
                  </a:lnTo>
                  <a:lnTo>
                    <a:pt x="65987" y="4677"/>
                  </a:lnTo>
                  <a:lnTo>
                    <a:pt x="58075" y="1390"/>
                  </a:lnTo>
                  <a:lnTo>
                    <a:pt x="49643" y="0"/>
                  </a:lnTo>
                  <a:lnTo>
                    <a:pt x="41138" y="504"/>
                  </a:lnTo>
                  <a:lnTo>
                    <a:pt x="32830" y="2706"/>
                  </a:lnTo>
                  <a:lnTo>
                    <a:pt x="24964" y="6607"/>
                  </a:lnTo>
                  <a:lnTo>
                    <a:pt x="17834" y="12490"/>
                  </a:lnTo>
                  <a:lnTo>
                    <a:pt x="11532" y="20338"/>
                  </a:lnTo>
                  <a:lnTo>
                    <a:pt x="6301" y="30028"/>
                  </a:lnTo>
                  <a:lnTo>
                    <a:pt x="2611" y="41506"/>
                  </a:lnTo>
                  <a:lnTo>
                    <a:pt x="573" y="54557"/>
                  </a:lnTo>
                  <a:lnTo>
                    <a:pt x="0" y="68709"/>
                  </a:lnTo>
                  <a:lnTo>
                    <a:pt x="595" y="83345"/>
                  </a:lnTo>
                  <a:lnTo>
                    <a:pt x="2075" y="98061"/>
                  </a:lnTo>
                  <a:lnTo>
                    <a:pt x="4524" y="112194"/>
                  </a:lnTo>
                  <a:lnTo>
                    <a:pt x="8370" y="124772"/>
                  </a:lnTo>
                  <a:lnTo>
                    <a:pt x="13729" y="135398"/>
                  </a:lnTo>
                  <a:lnTo>
                    <a:pt x="20277" y="143701"/>
                  </a:lnTo>
                  <a:lnTo>
                    <a:pt x="27435" y="149087"/>
                  </a:lnTo>
                  <a:lnTo>
                    <a:pt x="34799" y="151519"/>
                  </a:lnTo>
                  <a:lnTo>
                    <a:pt x="42014" y="151239"/>
                  </a:lnTo>
                  <a:lnTo>
                    <a:pt x="48698" y="148484"/>
                  </a:lnTo>
                  <a:lnTo>
                    <a:pt x="54707" y="143638"/>
                  </a:lnTo>
                  <a:lnTo>
                    <a:pt x="60080" y="137153"/>
                  </a:lnTo>
                  <a:lnTo>
                    <a:pt x="64930" y="129447"/>
                  </a:lnTo>
                  <a:lnTo>
                    <a:pt x="69396" y="120896"/>
                  </a:lnTo>
                  <a:lnTo>
                    <a:pt x="74093" y="112971"/>
                  </a:lnTo>
                  <a:lnTo>
                    <a:pt x="79857" y="108873"/>
                  </a:lnTo>
                  <a:lnTo>
                    <a:pt x="86307" y="109625"/>
                  </a:lnTo>
                  <a:lnTo>
                    <a:pt x="92649" y="113125"/>
                  </a:lnTo>
                  <a:lnTo>
                    <a:pt x="98883" y="118047"/>
                  </a:lnTo>
                  <a:lnTo>
                    <a:pt x="105166" y="123770"/>
                  </a:lnTo>
                  <a:lnTo>
                    <a:pt x="111589" y="129955"/>
                  </a:lnTo>
                  <a:lnTo>
                    <a:pt x="118490" y="135929"/>
                  </a:lnTo>
                  <a:lnTo>
                    <a:pt x="126468" y="140661"/>
                  </a:lnTo>
                  <a:lnTo>
                    <a:pt x="135748" y="143693"/>
                  </a:lnTo>
                  <a:lnTo>
                    <a:pt x="146078" y="144916"/>
                  </a:lnTo>
                  <a:lnTo>
                    <a:pt x="156926" y="144301"/>
                  </a:lnTo>
                  <a:lnTo>
                    <a:pt x="167912" y="142045"/>
                  </a:lnTo>
                  <a:lnTo>
                    <a:pt x="178408" y="138769"/>
                  </a:lnTo>
                  <a:lnTo>
                    <a:pt x="188499" y="135095"/>
                  </a:lnTo>
                  <a:lnTo>
                    <a:pt x="199064" y="130705"/>
                  </a:lnTo>
                  <a:lnTo>
                    <a:pt x="211790" y="1249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502821" y="5012815"/>
              <a:ext cx="30534" cy="357970"/>
            </a:xfrm>
            <a:custGeom>
              <a:avLst/>
              <a:gdLst/>
              <a:ahLst/>
              <a:cxnLst/>
              <a:rect l="0" t="0" r="0" b="0"/>
              <a:pathLst>
                <a:path w="30534" h="357970">
                  <a:moveTo>
                    <a:pt x="9476" y="0"/>
                  </a:moveTo>
                  <a:lnTo>
                    <a:pt x="6609" y="11802"/>
                  </a:lnTo>
                  <a:lnTo>
                    <a:pt x="4467" y="23571"/>
                  </a:lnTo>
                  <a:lnTo>
                    <a:pt x="2864" y="36466"/>
                  </a:lnTo>
                  <a:lnTo>
                    <a:pt x="1683" y="50487"/>
                  </a:lnTo>
                  <a:lnTo>
                    <a:pt x="834" y="65463"/>
                  </a:lnTo>
                  <a:lnTo>
                    <a:pt x="241" y="81195"/>
                  </a:lnTo>
                  <a:lnTo>
                    <a:pt x="0" y="97816"/>
                  </a:lnTo>
                  <a:lnTo>
                    <a:pt x="364" y="115785"/>
                  </a:lnTo>
                  <a:lnTo>
                    <a:pt x="1420" y="135237"/>
                  </a:lnTo>
                  <a:lnTo>
                    <a:pt x="2941" y="155859"/>
                  </a:lnTo>
                  <a:lnTo>
                    <a:pt x="4502" y="177078"/>
                  </a:lnTo>
                  <a:lnTo>
                    <a:pt x="5850" y="198492"/>
                  </a:lnTo>
                  <a:lnTo>
                    <a:pt x="7075" y="219581"/>
                  </a:lnTo>
                  <a:lnTo>
                    <a:pt x="8505" y="239662"/>
                  </a:lnTo>
                  <a:lnTo>
                    <a:pt x="10319" y="258456"/>
                  </a:lnTo>
                  <a:lnTo>
                    <a:pt x="12537" y="275871"/>
                  </a:lnTo>
                  <a:lnTo>
                    <a:pt x="15105" y="291815"/>
                  </a:lnTo>
                  <a:lnTo>
                    <a:pt x="17942" y="306384"/>
                  </a:lnTo>
                  <a:lnTo>
                    <a:pt x="20826" y="319365"/>
                  </a:lnTo>
                  <a:lnTo>
                    <a:pt x="23680" y="331427"/>
                  </a:lnTo>
                  <a:lnTo>
                    <a:pt x="26754" y="343634"/>
                  </a:lnTo>
                  <a:lnTo>
                    <a:pt x="30533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333312" y="5139157"/>
              <a:ext cx="242156" cy="63172"/>
            </a:xfrm>
            <a:custGeom>
              <a:avLst/>
              <a:gdLst/>
              <a:ahLst/>
              <a:cxnLst/>
              <a:rect l="0" t="0" r="0" b="0"/>
              <a:pathLst>
                <a:path w="242156" h="63172">
                  <a:moveTo>
                    <a:pt x="242155" y="0"/>
                  </a:moveTo>
                  <a:lnTo>
                    <a:pt x="227554" y="67"/>
                  </a:lnTo>
                  <a:lnTo>
                    <a:pt x="214283" y="707"/>
                  </a:lnTo>
                  <a:lnTo>
                    <a:pt x="201077" y="2004"/>
                  </a:lnTo>
                  <a:lnTo>
                    <a:pt x="187562" y="3863"/>
                  </a:lnTo>
                  <a:lnTo>
                    <a:pt x="173405" y="6180"/>
                  </a:lnTo>
                  <a:lnTo>
                    <a:pt x="158503" y="8851"/>
                  </a:lnTo>
                  <a:lnTo>
                    <a:pt x="143084" y="11947"/>
                  </a:lnTo>
                  <a:lnTo>
                    <a:pt x="127587" y="15703"/>
                  </a:lnTo>
                  <a:lnTo>
                    <a:pt x="112275" y="20191"/>
                  </a:lnTo>
                  <a:lnTo>
                    <a:pt x="97233" y="25341"/>
                  </a:lnTo>
                  <a:lnTo>
                    <a:pt x="82446" y="31021"/>
                  </a:lnTo>
                  <a:lnTo>
                    <a:pt x="67884" y="37094"/>
                  </a:lnTo>
                  <a:lnTo>
                    <a:pt x="53908" y="43143"/>
                  </a:lnTo>
                  <a:lnTo>
                    <a:pt x="39804" y="49079"/>
                  </a:lnTo>
                  <a:lnTo>
                    <a:pt x="23213" y="5542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564939" y="5160406"/>
              <a:ext cx="126840" cy="220582"/>
            </a:xfrm>
            <a:custGeom>
              <a:avLst/>
              <a:gdLst/>
              <a:ahLst/>
              <a:cxnLst/>
              <a:rect l="0" t="0" r="0" b="0"/>
              <a:pathLst>
                <a:path w="126840" h="220582">
                  <a:moveTo>
                    <a:pt x="0" y="84036"/>
                  </a:moveTo>
                  <a:lnTo>
                    <a:pt x="8801" y="81236"/>
                  </a:lnTo>
                  <a:lnTo>
                    <a:pt x="17148" y="79734"/>
                  </a:lnTo>
                  <a:lnTo>
                    <a:pt x="25851" y="79423"/>
                  </a:lnTo>
                  <a:lnTo>
                    <a:pt x="35145" y="79929"/>
                  </a:lnTo>
                  <a:lnTo>
                    <a:pt x="45288" y="80749"/>
                  </a:lnTo>
                  <a:lnTo>
                    <a:pt x="56329" y="81556"/>
                  </a:lnTo>
                  <a:lnTo>
                    <a:pt x="67996" y="81894"/>
                  </a:lnTo>
                  <a:lnTo>
                    <a:pt x="79818" y="81124"/>
                  </a:lnTo>
                  <a:lnTo>
                    <a:pt x="91493" y="78994"/>
                  </a:lnTo>
                  <a:lnTo>
                    <a:pt x="102432" y="75272"/>
                  </a:lnTo>
                  <a:lnTo>
                    <a:pt x="111712" y="69574"/>
                  </a:lnTo>
                  <a:lnTo>
                    <a:pt x="118975" y="61892"/>
                  </a:lnTo>
                  <a:lnTo>
                    <a:pt x="124037" y="52668"/>
                  </a:lnTo>
                  <a:lnTo>
                    <a:pt x="126625" y="42575"/>
                  </a:lnTo>
                  <a:lnTo>
                    <a:pt x="126839" y="32103"/>
                  </a:lnTo>
                  <a:lnTo>
                    <a:pt x="124730" y="21992"/>
                  </a:lnTo>
                  <a:lnTo>
                    <a:pt x="120133" y="13274"/>
                  </a:lnTo>
                  <a:lnTo>
                    <a:pt x="113193" y="6398"/>
                  </a:lnTo>
                  <a:lnTo>
                    <a:pt x="104299" y="1767"/>
                  </a:lnTo>
                  <a:lnTo>
                    <a:pt x="93897" y="0"/>
                  </a:lnTo>
                  <a:lnTo>
                    <a:pt x="82395" y="1151"/>
                  </a:lnTo>
                  <a:lnTo>
                    <a:pt x="70437" y="4991"/>
                  </a:lnTo>
                  <a:lnTo>
                    <a:pt x="58877" y="11287"/>
                  </a:lnTo>
                  <a:lnTo>
                    <a:pt x="48150" y="19665"/>
                  </a:lnTo>
                  <a:lnTo>
                    <a:pt x="38475" y="29675"/>
                  </a:lnTo>
                  <a:lnTo>
                    <a:pt x="30042" y="40900"/>
                  </a:lnTo>
                  <a:lnTo>
                    <a:pt x="22816" y="53000"/>
                  </a:lnTo>
                  <a:lnTo>
                    <a:pt x="16776" y="65716"/>
                  </a:lnTo>
                  <a:lnTo>
                    <a:pt x="12001" y="78856"/>
                  </a:lnTo>
                  <a:lnTo>
                    <a:pt x="8413" y="92288"/>
                  </a:lnTo>
                  <a:lnTo>
                    <a:pt x="5814" y="105919"/>
                  </a:lnTo>
                  <a:lnTo>
                    <a:pt x="3978" y="119683"/>
                  </a:lnTo>
                  <a:lnTo>
                    <a:pt x="2707" y="133533"/>
                  </a:lnTo>
                  <a:lnTo>
                    <a:pt x="2004" y="147276"/>
                  </a:lnTo>
                  <a:lnTo>
                    <a:pt x="2055" y="160583"/>
                  </a:lnTo>
                  <a:lnTo>
                    <a:pt x="2914" y="173304"/>
                  </a:lnTo>
                  <a:lnTo>
                    <a:pt x="4813" y="185135"/>
                  </a:lnTo>
                  <a:lnTo>
                    <a:pt x="8223" y="195555"/>
                  </a:lnTo>
                  <a:lnTo>
                    <a:pt x="13263" y="204405"/>
                  </a:lnTo>
                  <a:lnTo>
                    <a:pt x="19750" y="211518"/>
                  </a:lnTo>
                  <a:lnTo>
                    <a:pt x="27392" y="216554"/>
                  </a:lnTo>
                  <a:lnTo>
                    <a:pt x="35897" y="219530"/>
                  </a:lnTo>
                  <a:lnTo>
                    <a:pt x="44860" y="220581"/>
                  </a:lnTo>
                  <a:lnTo>
                    <a:pt x="53788" y="219782"/>
                  </a:lnTo>
                  <a:lnTo>
                    <a:pt x="62417" y="217360"/>
                  </a:lnTo>
                  <a:lnTo>
                    <a:pt x="70684" y="213636"/>
                  </a:lnTo>
                  <a:lnTo>
                    <a:pt x="78622" y="208928"/>
                  </a:lnTo>
                  <a:lnTo>
                    <a:pt x="86293" y="203511"/>
                  </a:lnTo>
                  <a:lnTo>
                    <a:pt x="93652" y="197707"/>
                  </a:lnTo>
                  <a:lnTo>
                    <a:pt x="101371" y="191219"/>
                  </a:lnTo>
                  <a:lnTo>
                    <a:pt x="111246" y="182364"/>
                  </a:lnTo>
                  <a:lnTo>
                    <a:pt x="126342" y="1682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738367" y="5139157"/>
              <a:ext cx="121371" cy="189514"/>
            </a:xfrm>
            <a:custGeom>
              <a:avLst/>
              <a:gdLst/>
              <a:ahLst/>
              <a:cxnLst/>
              <a:rect l="0" t="0" r="0" b="0"/>
              <a:pathLst>
                <a:path w="121371" h="189514">
                  <a:moveTo>
                    <a:pt x="121370" y="0"/>
                  </a:moveTo>
                  <a:lnTo>
                    <a:pt x="109702" y="134"/>
                  </a:lnTo>
                  <a:lnTo>
                    <a:pt x="99213" y="1414"/>
                  </a:lnTo>
                  <a:lnTo>
                    <a:pt x="88916" y="4007"/>
                  </a:lnTo>
                  <a:lnTo>
                    <a:pt x="78788" y="7726"/>
                  </a:lnTo>
                  <a:lnTo>
                    <a:pt x="69092" y="12359"/>
                  </a:lnTo>
                  <a:lnTo>
                    <a:pt x="59956" y="17692"/>
                  </a:lnTo>
                  <a:lnTo>
                    <a:pt x="51353" y="23540"/>
                  </a:lnTo>
                  <a:lnTo>
                    <a:pt x="43192" y="29754"/>
                  </a:lnTo>
                  <a:lnTo>
                    <a:pt x="35368" y="36225"/>
                  </a:lnTo>
                  <a:lnTo>
                    <a:pt x="27791" y="42873"/>
                  </a:lnTo>
                  <a:lnTo>
                    <a:pt x="20390" y="49642"/>
                  </a:lnTo>
                  <a:lnTo>
                    <a:pt x="13129" y="56492"/>
                  </a:lnTo>
                  <a:lnTo>
                    <a:pt x="6625" y="63399"/>
                  </a:lnTo>
                  <a:lnTo>
                    <a:pt x="2081" y="70342"/>
                  </a:lnTo>
                  <a:lnTo>
                    <a:pt x="0" y="77296"/>
                  </a:lnTo>
                  <a:lnTo>
                    <a:pt x="403" y="83763"/>
                  </a:lnTo>
                  <a:lnTo>
                    <a:pt x="3182" y="88815"/>
                  </a:lnTo>
                  <a:lnTo>
                    <a:pt x="8016" y="92059"/>
                  </a:lnTo>
                  <a:lnTo>
                    <a:pt x="14480" y="93591"/>
                  </a:lnTo>
                  <a:lnTo>
                    <a:pt x="22166" y="93714"/>
                  </a:lnTo>
                  <a:lnTo>
                    <a:pt x="30732" y="92770"/>
                  </a:lnTo>
                  <a:lnTo>
                    <a:pt x="39919" y="91376"/>
                  </a:lnTo>
                  <a:lnTo>
                    <a:pt x="49538" y="90377"/>
                  </a:lnTo>
                  <a:lnTo>
                    <a:pt x="59447" y="90203"/>
                  </a:lnTo>
                  <a:lnTo>
                    <a:pt x="69389" y="91075"/>
                  </a:lnTo>
                  <a:lnTo>
                    <a:pt x="78992" y="93183"/>
                  </a:lnTo>
                  <a:lnTo>
                    <a:pt x="88076" y="96496"/>
                  </a:lnTo>
                  <a:lnTo>
                    <a:pt x="96482" y="100990"/>
                  </a:lnTo>
                  <a:lnTo>
                    <a:pt x="103982" y="106748"/>
                  </a:lnTo>
                  <a:lnTo>
                    <a:pt x="110527" y="113683"/>
                  </a:lnTo>
                  <a:lnTo>
                    <a:pt x="115583" y="121269"/>
                  </a:lnTo>
                  <a:lnTo>
                    <a:pt x="118093" y="128665"/>
                  </a:lnTo>
                  <a:lnTo>
                    <a:pt x="117702" y="135412"/>
                  </a:lnTo>
                  <a:lnTo>
                    <a:pt x="114676" y="141414"/>
                  </a:lnTo>
                  <a:lnTo>
                    <a:pt x="109522" y="146754"/>
                  </a:lnTo>
                  <a:lnTo>
                    <a:pt x="102763" y="151567"/>
                  </a:lnTo>
                  <a:lnTo>
                    <a:pt x="94838" y="155986"/>
                  </a:lnTo>
                  <a:lnTo>
                    <a:pt x="86091" y="160123"/>
                  </a:lnTo>
                  <a:lnTo>
                    <a:pt x="76781" y="164061"/>
                  </a:lnTo>
                  <a:lnTo>
                    <a:pt x="67352" y="167902"/>
                  </a:lnTo>
                  <a:lnTo>
                    <a:pt x="57416" y="172257"/>
                  </a:lnTo>
                  <a:lnTo>
                    <a:pt x="44987" y="178626"/>
                  </a:lnTo>
                  <a:lnTo>
                    <a:pt x="26614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943965" y="5307613"/>
              <a:ext cx="63092" cy="168457"/>
            </a:xfrm>
            <a:custGeom>
              <a:avLst/>
              <a:gdLst/>
              <a:ahLst/>
              <a:cxnLst/>
              <a:rect l="0" t="0" r="0" b="0"/>
              <a:pathLst>
                <a:path w="63092" h="168457">
                  <a:moveTo>
                    <a:pt x="0" y="0"/>
                  </a:moveTo>
                  <a:lnTo>
                    <a:pt x="5934" y="5868"/>
                  </a:lnTo>
                  <a:lnTo>
                    <a:pt x="12139" y="11432"/>
                  </a:lnTo>
                  <a:lnTo>
                    <a:pt x="19226" y="17236"/>
                  </a:lnTo>
                  <a:lnTo>
                    <a:pt x="26820" y="23489"/>
                  </a:lnTo>
                  <a:lnTo>
                    <a:pt x="34170" y="30467"/>
                  </a:lnTo>
                  <a:lnTo>
                    <a:pt x="40858" y="38252"/>
                  </a:lnTo>
                  <a:lnTo>
                    <a:pt x="46807" y="46926"/>
                  </a:lnTo>
                  <a:lnTo>
                    <a:pt x="52103" y="56654"/>
                  </a:lnTo>
                  <a:lnTo>
                    <a:pt x="56871" y="67412"/>
                  </a:lnTo>
                  <a:lnTo>
                    <a:pt x="60749" y="78720"/>
                  </a:lnTo>
                  <a:lnTo>
                    <a:pt x="62925" y="89769"/>
                  </a:lnTo>
                  <a:lnTo>
                    <a:pt x="63091" y="100122"/>
                  </a:lnTo>
                  <a:lnTo>
                    <a:pt x="61407" y="109698"/>
                  </a:lnTo>
                  <a:lnTo>
                    <a:pt x="58218" y="118590"/>
                  </a:lnTo>
                  <a:lnTo>
                    <a:pt x="53888" y="126937"/>
                  </a:lnTo>
                  <a:lnTo>
                    <a:pt x="48649" y="134768"/>
                  </a:lnTo>
                  <a:lnTo>
                    <a:pt x="41874" y="142862"/>
                  </a:lnTo>
                  <a:lnTo>
                    <a:pt x="30738" y="153051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241080" y="5197947"/>
              <a:ext cx="324068" cy="212853"/>
            </a:xfrm>
            <a:custGeom>
              <a:avLst/>
              <a:gdLst/>
              <a:ahLst/>
              <a:cxnLst/>
              <a:rect l="0" t="0" r="0" b="0"/>
              <a:pathLst>
                <a:path w="324068" h="212853">
                  <a:moveTo>
                    <a:pt x="113497" y="67552"/>
                  </a:moveTo>
                  <a:lnTo>
                    <a:pt x="110563" y="58750"/>
                  </a:lnTo>
                  <a:lnTo>
                    <a:pt x="107781" y="50404"/>
                  </a:lnTo>
                  <a:lnTo>
                    <a:pt x="104877" y="41709"/>
                  </a:lnTo>
                  <a:lnTo>
                    <a:pt x="101663" y="32761"/>
                  </a:lnTo>
                  <a:lnTo>
                    <a:pt x="97850" y="23914"/>
                  </a:lnTo>
                  <a:lnTo>
                    <a:pt x="93328" y="15394"/>
                  </a:lnTo>
                  <a:lnTo>
                    <a:pt x="87992" y="7897"/>
                  </a:lnTo>
                  <a:lnTo>
                    <a:pt x="81656" y="2613"/>
                  </a:lnTo>
                  <a:lnTo>
                    <a:pt x="74318" y="0"/>
                  </a:lnTo>
                  <a:lnTo>
                    <a:pt x="66119" y="29"/>
                  </a:lnTo>
                  <a:lnTo>
                    <a:pt x="57246" y="2551"/>
                  </a:lnTo>
                  <a:lnTo>
                    <a:pt x="47880" y="7208"/>
                  </a:lnTo>
                  <a:lnTo>
                    <a:pt x="38491" y="13551"/>
                  </a:lnTo>
                  <a:lnTo>
                    <a:pt x="29801" y="21154"/>
                  </a:lnTo>
                  <a:lnTo>
                    <a:pt x="22151" y="29671"/>
                  </a:lnTo>
                  <a:lnTo>
                    <a:pt x="15694" y="38994"/>
                  </a:lnTo>
                  <a:lnTo>
                    <a:pt x="10573" y="49237"/>
                  </a:lnTo>
                  <a:lnTo>
                    <a:pt x="6722" y="60387"/>
                  </a:lnTo>
                  <a:lnTo>
                    <a:pt x="3931" y="72317"/>
                  </a:lnTo>
                  <a:lnTo>
                    <a:pt x="1958" y="84857"/>
                  </a:lnTo>
                  <a:lnTo>
                    <a:pt x="596" y="97846"/>
                  </a:lnTo>
                  <a:lnTo>
                    <a:pt x="0" y="110992"/>
                  </a:lnTo>
                  <a:lnTo>
                    <a:pt x="656" y="123891"/>
                  </a:lnTo>
                  <a:lnTo>
                    <a:pt x="2733" y="136325"/>
                  </a:lnTo>
                  <a:lnTo>
                    <a:pt x="6264" y="147622"/>
                  </a:lnTo>
                  <a:lnTo>
                    <a:pt x="11309" y="156619"/>
                  </a:lnTo>
                  <a:lnTo>
                    <a:pt x="17738" y="162878"/>
                  </a:lnTo>
                  <a:lnTo>
                    <a:pt x="25139" y="166282"/>
                  </a:lnTo>
                  <a:lnTo>
                    <a:pt x="32937" y="166687"/>
                  </a:lnTo>
                  <a:lnTo>
                    <a:pt x="40768" y="164331"/>
                  </a:lnTo>
                  <a:lnTo>
                    <a:pt x="48481" y="159701"/>
                  </a:lnTo>
                  <a:lnTo>
                    <a:pt x="56040" y="153331"/>
                  </a:lnTo>
                  <a:lnTo>
                    <a:pt x="63452" y="145686"/>
                  </a:lnTo>
                  <a:lnTo>
                    <a:pt x="70582" y="137135"/>
                  </a:lnTo>
                  <a:lnTo>
                    <a:pt x="77151" y="127953"/>
                  </a:lnTo>
                  <a:lnTo>
                    <a:pt x="83050" y="118330"/>
                  </a:lnTo>
                  <a:lnTo>
                    <a:pt x="88164" y="108242"/>
                  </a:lnTo>
                  <a:lnTo>
                    <a:pt x="92301" y="97477"/>
                  </a:lnTo>
                  <a:lnTo>
                    <a:pt x="95481" y="86004"/>
                  </a:lnTo>
                  <a:lnTo>
                    <a:pt x="98770" y="75074"/>
                  </a:lnTo>
                  <a:lnTo>
                    <a:pt x="103219" y="67445"/>
                  </a:lnTo>
                  <a:lnTo>
                    <a:pt x="108144" y="64555"/>
                  </a:lnTo>
                  <a:lnTo>
                    <a:pt x="113017" y="65754"/>
                  </a:lnTo>
                  <a:lnTo>
                    <a:pt x="117652" y="69941"/>
                  </a:lnTo>
                  <a:lnTo>
                    <a:pt x="122188" y="76197"/>
                  </a:lnTo>
                  <a:lnTo>
                    <a:pt x="126967" y="83860"/>
                  </a:lnTo>
                  <a:lnTo>
                    <a:pt x="132173" y="92446"/>
                  </a:lnTo>
                  <a:lnTo>
                    <a:pt x="137987" y="100828"/>
                  </a:lnTo>
                  <a:lnTo>
                    <a:pt x="144652" y="107257"/>
                  </a:lnTo>
                  <a:lnTo>
                    <a:pt x="152200" y="110938"/>
                  </a:lnTo>
                  <a:lnTo>
                    <a:pt x="160032" y="111611"/>
                  </a:lnTo>
                  <a:lnTo>
                    <a:pt x="167063" y="109106"/>
                  </a:lnTo>
                  <a:lnTo>
                    <a:pt x="172742" y="103682"/>
                  </a:lnTo>
                  <a:lnTo>
                    <a:pt x="176873" y="96027"/>
                  </a:lnTo>
                  <a:lnTo>
                    <a:pt x="179353" y="87012"/>
                  </a:lnTo>
                  <a:lnTo>
                    <a:pt x="180314" y="77332"/>
                  </a:lnTo>
                  <a:lnTo>
                    <a:pt x="180033" y="69825"/>
                  </a:lnTo>
                  <a:lnTo>
                    <a:pt x="179292" y="67807"/>
                  </a:lnTo>
                  <a:lnTo>
                    <a:pt x="179122" y="70405"/>
                  </a:lnTo>
                  <a:lnTo>
                    <a:pt x="179805" y="76020"/>
                  </a:lnTo>
                  <a:lnTo>
                    <a:pt x="181258" y="83492"/>
                  </a:lnTo>
                  <a:lnTo>
                    <a:pt x="183315" y="92099"/>
                  </a:lnTo>
                  <a:lnTo>
                    <a:pt x="185812" y="101411"/>
                  </a:lnTo>
                  <a:lnTo>
                    <a:pt x="188457" y="111327"/>
                  </a:lnTo>
                  <a:lnTo>
                    <a:pt x="190848" y="121995"/>
                  </a:lnTo>
                  <a:lnTo>
                    <a:pt x="192791" y="133441"/>
                  </a:lnTo>
                  <a:lnTo>
                    <a:pt x="194433" y="145404"/>
                  </a:lnTo>
                  <a:lnTo>
                    <a:pt x="196151" y="157437"/>
                  </a:lnTo>
                  <a:lnTo>
                    <a:pt x="198161" y="169274"/>
                  </a:lnTo>
                  <a:lnTo>
                    <a:pt x="200513" y="180832"/>
                  </a:lnTo>
                  <a:lnTo>
                    <a:pt x="203171" y="192127"/>
                  </a:lnTo>
                  <a:lnTo>
                    <a:pt x="206048" y="203128"/>
                  </a:lnTo>
                  <a:lnTo>
                    <a:pt x="208193" y="211165"/>
                  </a:lnTo>
                  <a:lnTo>
                    <a:pt x="208517" y="212852"/>
                  </a:lnTo>
                  <a:lnTo>
                    <a:pt x="207434" y="209220"/>
                  </a:lnTo>
                  <a:lnTo>
                    <a:pt x="205458" y="201802"/>
                  </a:lnTo>
                  <a:lnTo>
                    <a:pt x="202926" y="191547"/>
                  </a:lnTo>
                  <a:lnTo>
                    <a:pt x="200050" y="179161"/>
                  </a:lnTo>
                  <a:lnTo>
                    <a:pt x="197121" y="165377"/>
                  </a:lnTo>
                  <a:lnTo>
                    <a:pt x="194526" y="150949"/>
                  </a:lnTo>
                  <a:lnTo>
                    <a:pt x="192444" y="136340"/>
                  </a:lnTo>
                  <a:lnTo>
                    <a:pt x="190875" y="121760"/>
                  </a:lnTo>
                  <a:lnTo>
                    <a:pt x="189738" y="107279"/>
                  </a:lnTo>
                  <a:lnTo>
                    <a:pt x="188939" y="92911"/>
                  </a:lnTo>
                  <a:lnTo>
                    <a:pt x="188554" y="78802"/>
                  </a:lnTo>
                  <a:lnTo>
                    <a:pt x="188820" y="65240"/>
                  </a:lnTo>
                  <a:lnTo>
                    <a:pt x="189826" y="52345"/>
                  </a:lnTo>
                  <a:lnTo>
                    <a:pt x="191993" y="40396"/>
                  </a:lnTo>
                  <a:lnTo>
                    <a:pt x="196116" y="29895"/>
                  </a:lnTo>
                  <a:lnTo>
                    <a:pt x="202443" y="20996"/>
                  </a:lnTo>
                  <a:lnTo>
                    <a:pt x="210438" y="14021"/>
                  </a:lnTo>
                  <a:lnTo>
                    <a:pt x="219100" y="9608"/>
                  </a:lnTo>
                  <a:lnTo>
                    <a:pt x="227776" y="7869"/>
                  </a:lnTo>
                  <a:lnTo>
                    <a:pt x="236360" y="8632"/>
                  </a:lnTo>
                  <a:lnTo>
                    <a:pt x="245102" y="11720"/>
                  </a:lnTo>
                  <a:lnTo>
                    <a:pt x="254159" y="16793"/>
                  </a:lnTo>
                  <a:lnTo>
                    <a:pt x="263393" y="23433"/>
                  </a:lnTo>
                  <a:lnTo>
                    <a:pt x="272453" y="31243"/>
                  </a:lnTo>
                  <a:lnTo>
                    <a:pt x="281141" y="39902"/>
                  </a:lnTo>
                  <a:lnTo>
                    <a:pt x="289264" y="49323"/>
                  </a:lnTo>
                  <a:lnTo>
                    <a:pt x="296568" y="59631"/>
                  </a:lnTo>
                  <a:lnTo>
                    <a:pt x="302992" y="70825"/>
                  </a:lnTo>
                  <a:lnTo>
                    <a:pt x="308474" y="82785"/>
                  </a:lnTo>
                  <a:lnTo>
                    <a:pt x="312866" y="95345"/>
                  </a:lnTo>
                  <a:lnTo>
                    <a:pt x="316193" y="108347"/>
                  </a:lnTo>
                  <a:lnTo>
                    <a:pt x="318620" y="121637"/>
                  </a:lnTo>
                  <a:lnTo>
                    <a:pt x="320603" y="136678"/>
                  </a:lnTo>
                  <a:lnTo>
                    <a:pt x="322319" y="158144"/>
                  </a:lnTo>
                  <a:lnTo>
                    <a:pt x="324067" y="1938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602245" y="5064152"/>
              <a:ext cx="110301" cy="373383"/>
            </a:xfrm>
            <a:custGeom>
              <a:avLst/>
              <a:gdLst/>
              <a:ahLst/>
              <a:cxnLst/>
              <a:rect l="0" t="0" r="0" b="0"/>
              <a:pathLst>
                <a:path w="110301" h="373383">
                  <a:moveTo>
                    <a:pt x="99772" y="275046"/>
                  </a:moveTo>
                  <a:lnTo>
                    <a:pt x="96771" y="266245"/>
                  </a:lnTo>
                  <a:lnTo>
                    <a:pt x="93349" y="257898"/>
                  </a:lnTo>
                  <a:lnTo>
                    <a:pt x="89143" y="249218"/>
                  </a:lnTo>
                  <a:lnTo>
                    <a:pt x="83897" y="240788"/>
                  </a:lnTo>
                  <a:lnTo>
                    <a:pt x="77119" y="233886"/>
                  </a:lnTo>
                  <a:lnTo>
                    <a:pt x="68691" y="229121"/>
                  </a:lnTo>
                  <a:lnTo>
                    <a:pt x="59124" y="226927"/>
                  </a:lnTo>
                  <a:lnTo>
                    <a:pt x="49330" y="227885"/>
                  </a:lnTo>
                  <a:lnTo>
                    <a:pt x="39865" y="231977"/>
                  </a:lnTo>
                  <a:lnTo>
                    <a:pt x="31073" y="238590"/>
                  </a:lnTo>
                  <a:lnTo>
                    <a:pt x="23249" y="246832"/>
                  </a:lnTo>
                  <a:lnTo>
                    <a:pt x="16440" y="256033"/>
                  </a:lnTo>
                  <a:lnTo>
                    <a:pt x="10683" y="265950"/>
                  </a:lnTo>
                  <a:lnTo>
                    <a:pt x="6099" y="276657"/>
                  </a:lnTo>
                  <a:lnTo>
                    <a:pt x="2649" y="288147"/>
                  </a:lnTo>
                  <a:lnTo>
                    <a:pt x="482" y="300150"/>
                  </a:lnTo>
                  <a:lnTo>
                    <a:pt x="0" y="312214"/>
                  </a:lnTo>
                  <a:lnTo>
                    <a:pt x="1269" y="324069"/>
                  </a:lnTo>
                  <a:lnTo>
                    <a:pt x="4070" y="335471"/>
                  </a:lnTo>
                  <a:lnTo>
                    <a:pt x="8084" y="346129"/>
                  </a:lnTo>
                  <a:lnTo>
                    <a:pt x="13003" y="355944"/>
                  </a:lnTo>
                  <a:lnTo>
                    <a:pt x="18575" y="364348"/>
                  </a:lnTo>
                  <a:lnTo>
                    <a:pt x="24606" y="370257"/>
                  </a:lnTo>
                  <a:lnTo>
                    <a:pt x="30955" y="373293"/>
                  </a:lnTo>
                  <a:lnTo>
                    <a:pt x="37521" y="373382"/>
                  </a:lnTo>
                  <a:lnTo>
                    <a:pt x="44236" y="370408"/>
                  </a:lnTo>
                  <a:lnTo>
                    <a:pt x="51047" y="364633"/>
                  </a:lnTo>
                  <a:lnTo>
                    <a:pt x="57756" y="356726"/>
                  </a:lnTo>
                  <a:lnTo>
                    <a:pt x="64035" y="347533"/>
                  </a:lnTo>
                  <a:lnTo>
                    <a:pt x="69740" y="337645"/>
                  </a:lnTo>
                  <a:lnTo>
                    <a:pt x="74892" y="326910"/>
                  </a:lnTo>
                  <a:lnTo>
                    <a:pt x="79587" y="314581"/>
                  </a:lnTo>
                  <a:lnTo>
                    <a:pt x="83927" y="300367"/>
                  </a:lnTo>
                  <a:lnTo>
                    <a:pt x="87843" y="284735"/>
                  </a:lnTo>
                  <a:lnTo>
                    <a:pt x="91101" y="268624"/>
                  </a:lnTo>
                  <a:lnTo>
                    <a:pt x="93627" y="252638"/>
                  </a:lnTo>
                  <a:lnTo>
                    <a:pt x="95494" y="237006"/>
                  </a:lnTo>
                  <a:lnTo>
                    <a:pt x="96830" y="221756"/>
                  </a:lnTo>
                  <a:lnTo>
                    <a:pt x="97766" y="206823"/>
                  </a:lnTo>
                  <a:lnTo>
                    <a:pt x="98413" y="191642"/>
                  </a:lnTo>
                  <a:lnTo>
                    <a:pt x="98855" y="175224"/>
                  </a:lnTo>
                  <a:lnTo>
                    <a:pt x="99155" y="157133"/>
                  </a:lnTo>
                  <a:lnTo>
                    <a:pt x="99358" y="137588"/>
                  </a:lnTo>
                  <a:lnTo>
                    <a:pt x="99494" y="117171"/>
                  </a:lnTo>
                  <a:lnTo>
                    <a:pt x="99581" y="96330"/>
                  </a:lnTo>
                  <a:lnTo>
                    <a:pt x="99470" y="75473"/>
                  </a:lnTo>
                  <a:lnTo>
                    <a:pt x="98863" y="55025"/>
                  </a:lnTo>
                  <a:lnTo>
                    <a:pt x="97638" y="35206"/>
                  </a:lnTo>
                  <a:lnTo>
                    <a:pt x="95818" y="17496"/>
                  </a:lnTo>
                  <a:lnTo>
                    <a:pt x="93086" y="5162"/>
                  </a:lnTo>
                  <a:lnTo>
                    <a:pt x="89602" y="0"/>
                  </a:lnTo>
                  <a:lnTo>
                    <a:pt x="86509" y="1301"/>
                  </a:lnTo>
                  <a:lnTo>
                    <a:pt x="84146" y="7562"/>
                  </a:lnTo>
                  <a:lnTo>
                    <a:pt x="82444" y="17715"/>
                  </a:lnTo>
                  <a:lnTo>
                    <a:pt x="81253" y="31300"/>
                  </a:lnTo>
                  <a:lnTo>
                    <a:pt x="80432" y="47801"/>
                  </a:lnTo>
                  <a:lnTo>
                    <a:pt x="79872" y="66607"/>
                  </a:lnTo>
                  <a:lnTo>
                    <a:pt x="79492" y="87142"/>
                  </a:lnTo>
                  <a:lnTo>
                    <a:pt x="79240" y="108907"/>
                  </a:lnTo>
                  <a:lnTo>
                    <a:pt x="79241" y="130880"/>
                  </a:lnTo>
                  <a:lnTo>
                    <a:pt x="79774" y="151561"/>
                  </a:lnTo>
                  <a:lnTo>
                    <a:pt x="80945" y="170256"/>
                  </a:lnTo>
                  <a:lnTo>
                    <a:pt x="82546" y="187452"/>
                  </a:lnTo>
                  <a:lnTo>
                    <a:pt x="84159" y="204383"/>
                  </a:lnTo>
                  <a:lnTo>
                    <a:pt x="85544" y="221807"/>
                  </a:lnTo>
                  <a:lnTo>
                    <a:pt x="86794" y="239482"/>
                  </a:lnTo>
                  <a:lnTo>
                    <a:pt x="88240" y="256457"/>
                  </a:lnTo>
                  <a:lnTo>
                    <a:pt x="90064" y="272216"/>
                  </a:lnTo>
                  <a:lnTo>
                    <a:pt x="92290" y="286715"/>
                  </a:lnTo>
                  <a:lnTo>
                    <a:pt x="94863" y="300134"/>
                  </a:lnTo>
                  <a:lnTo>
                    <a:pt x="97704" y="312697"/>
                  </a:lnTo>
                  <a:lnTo>
                    <a:pt x="100589" y="324171"/>
                  </a:lnTo>
                  <a:lnTo>
                    <a:pt x="103445" y="334982"/>
                  </a:lnTo>
                  <a:lnTo>
                    <a:pt x="106520" y="346085"/>
                  </a:lnTo>
                  <a:lnTo>
                    <a:pt x="110300" y="3592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938027" y="5205967"/>
              <a:ext cx="416824" cy="297068"/>
            </a:xfrm>
            <a:custGeom>
              <a:avLst/>
              <a:gdLst/>
              <a:ahLst/>
              <a:cxnLst/>
              <a:rect l="0" t="0" r="0" b="0"/>
              <a:pathLst>
                <a:path w="416824" h="297068">
                  <a:moveTo>
                    <a:pt x="90373" y="49003"/>
                  </a:moveTo>
                  <a:lnTo>
                    <a:pt x="87305" y="40470"/>
                  </a:lnTo>
                  <a:lnTo>
                    <a:pt x="83243" y="34684"/>
                  </a:lnTo>
                  <a:lnTo>
                    <a:pt x="77755" y="31176"/>
                  </a:lnTo>
                  <a:lnTo>
                    <a:pt x="71168" y="29667"/>
                  </a:lnTo>
                  <a:lnTo>
                    <a:pt x="64019" y="30086"/>
                  </a:lnTo>
                  <a:lnTo>
                    <a:pt x="56675" y="32214"/>
                  </a:lnTo>
                  <a:lnTo>
                    <a:pt x="49315" y="35720"/>
                  </a:lnTo>
                  <a:lnTo>
                    <a:pt x="42006" y="40271"/>
                  </a:lnTo>
                  <a:lnTo>
                    <a:pt x="34766" y="45587"/>
                  </a:lnTo>
                  <a:lnTo>
                    <a:pt x="27755" y="51609"/>
                  </a:lnTo>
                  <a:lnTo>
                    <a:pt x="21266" y="58481"/>
                  </a:lnTo>
                  <a:lnTo>
                    <a:pt x="15423" y="66221"/>
                  </a:lnTo>
                  <a:lnTo>
                    <a:pt x="10345" y="74876"/>
                  </a:lnTo>
                  <a:lnTo>
                    <a:pt x="6233" y="84598"/>
                  </a:lnTo>
                  <a:lnTo>
                    <a:pt x="3101" y="95363"/>
                  </a:lnTo>
                  <a:lnTo>
                    <a:pt x="981" y="107016"/>
                  </a:lnTo>
                  <a:lnTo>
                    <a:pt x="0" y="119364"/>
                  </a:lnTo>
                  <a:lnTo>
                    <a:pt x="120" y="132214"/>
                  </a:lnTo>
                  <a:lnTo>
                    <a:pt x="1336" y="145097"/>
                  </a:lnTo>
                  <a:lnTo>
                    <a:pt x="3747" y="157286"/>
                  </a:lnTo>
                  <a:lnTo>
                    <a:pt x="7299" y="168439"/>
                  </a:lnTo>
                  <a:lnTo>
                    <a:pt x="11971" y="178400"/>
                  </a:lnTo>
                  <a:lnTo>
                    <a:pt x="17856" y="187028"/>
                  </a:lnTo>
                  <a:lnTo>
                    <a:pt x="24889" y="194378"/>
                  </a:lnTo>
                  <a:lnTo>
                    <a:pt x="32882" y="200332"/>
                  </a:lnTo>
                  <a:lnTo>
                    <a:pt x="41618" y="204516"/>
                  </a:lnTo>
                  <a:lnTo>
                    <a:pt x="50900" y="206889"/>
                  </a:lnTo>
                  <a:lnTo>
                    <a:pt x="60573" y="207689"/>
                  </a:lnTo>
                  <a:lnTo>
                    <a:pt x="70518" y="207246"/>
                  </a:lnTo>
                  <a:lnTo>
                    <a:pt x="80647" y="205873"/>
                  </a:lnTo>
                  <a:lnTo>
                    <a:pt x="90737" y="203665"/>
                  </a:lnTo>
                  <a:lnTo>
                    <a:pt x="100438" y="200514"/>
                  </a:lnTo>
                  <a:lnTo>
                    <a:pt x="109598" y="196438"/>
                  </a:lnTo>
                  <a:lnTo>
                    <a:pt x="118394" y="191737"/>
                  </a:lnTo>
                  <a:lnTo>
                    <a:pt x="127220" y="186889"/>
                  </a:lnTo>
                  <a:lnTo>
                    <a:pt x="136305" y="182180"/>
                  </a:lnTo>
                  <a:lnTo>
                    <a:pt x="145543" y="177544"/>
                  </a:lnTo>
                  <a:lnTo>
                    <a:pt x="154600" y="172672"/>
                  </a:lnTo>
                  <a:lnTo>
                    <a:pt x="163282" y="167389"/>
                  </a:lnTo>
                  <a:lnTo>
                    <a:pt x="171401" y="161518"/>
                  </a:lnTo>
                  <a:lnTo>
                    <a:pt x="178700" y="154811"/>
                  </a:lnTo>
                  <a:lnTo>
                    <a:pt x="185125" y="147220"/>
                  </a:lnTo>
                  <a:lnTo>
                    <a:pt x="190777" y="138850"/>
                  </a:lnTo>
                  <a:lnTo>
                    <a:pt x="195816" y="129860"/>
                  </a:lnTo>
                  <a:lnTo>
                    <a:pt x="200376" y="120416"/>
                  </a:lnTo>
                  <a:lnTo>
                    <a:pt x="203931" y="110975"/>
                  </a:lnTo>
                  <a:lnTo>
                    <a:pt x="205351" y="102249"/>
                  </a:lnTo>
                  <a:lnTo>
                    <a:pt x="204189" y="94580"/>
                  </a:lnTo>
                  <a:lnTo>
                    <a:pt x="200627" y="88280"/>
                  </a:lnTo>
                  <a:lnTo>
                    <a:pt x="195105" y="83797"/>
                  </a:lnTo>
                  <a:lnTo>
                    <a:pt x="188105" y="81201"/>
                  </a:lnTo>
                  <a:lnTo>
                    <a:pt x="180356" y="80576"/>
                  </a:lnTo>
                  <a:lnTo>
                    <a:pt x="172791" y="82194"/>
                  </a:lnTo>
                  <a:lnTo>
                    <a:pt x="165902" y="85987"/>
                  </a:lnTo>
                  <a:lnTo>
                    <a:pt x="159790" y="91787"/>
                  </a:lnTo>
                  <a:lnTo>
                    <a:pt x="154371" y="99491"/>
                  </a:lnTo>
                  <a:lnTo>
                    <a:pt x="149506" y="108856"/>
                  </a:lnTo>
                  <a:lnTo>
                    <a:pt x="145219" y="119548"/>
                  </a:lnTo>
                  <a:lnTo>
                    <a:pt x="141703" y="131240"/>
                  </a:lnTo>
                  <a:lnTo>
                    <a:pt x="139019" y="143640"/>
                  </a:lnTo>
                  <a:lnTo>
                    <a:pt x="137723" y="155877"/>
                  </a:lnTo>
                  <a:lnTo>
                    <a:pt x="138898" y="166570"/>
                  </a:lnTo>
                  <a:lnTo>
                    <a:pt x="142906" y="175072"/>
                  </a:lnTo>
                  <a:lnTo>
                    <a:pt x="149006" y="180946"/>
                  </a:lnTo>
                  <a:lnTo>
                    <a:pt x="155781" y="183624"/>
                  </a:lnTo>
                  <a:lnTo>
                    <a:pt x="162328" y="183124"/>
                  </a:lnTo>
                  <a:lnTo>
                    <a:pt x="168311" y="179909"/>
                  </a:lnTo>
                  <a:lnTo>
                    <a:pt x="173695" y="174571"/>
                  </a:lnTo>
                  <a:lnTo>
                    <a:pt x="178567" y="167658"/>
                  </a:lnTo>
                  <a:lnTo>
                    <a:pt x="183040" y="159617"/>
                  </a:lnTo>
                  <a:lnTo>
                    <a:pt x="187220" y="150785"/>
                  </a:lnTo>
                  <a:lnTo>
                    <a:pt x="191203" y="141451"/>
                  </a:lnTo>
                  <a:lnTo>
                    <a:pt x="195531" y="133386"/>
                  </a:lnTo>
                  <a:lnTo>
                    <a:pt x="200366" y="129449"/>
                  </a:lnTo>
                  <a:lnTo>
                    <a:pt x="205063" y="130136"/>
                  </a:lnTo>
                  <a:lnTo>
                    <a:pt x="209822" y="134300"/>
                  </a:lnTo>
                  <a:lnTo>
                    <a:pt x="214916" y="140746"/>
                  </a:lnTo>
                  <a:lnTo>
                    <a:pt x="220597" y="148315"/>
                  </a:lnTo>
                  <a:lnTo>
                    <a:pt x="227143" y="155856"/>
                  </a:lnTo>
                  <a:lnTo>
                    <a:pt x="234605" y="162760"/>
                  </a:lnTo>
                  <a:lnTo>
                    <a:pt x="242712" y="168227"/>
                  </a:lnTo>
                  <a:lnTo>
                    <a:pt x="250989" y="171096"/>
                  </a:lnTo>
                  <a:lnTo>
                    <a:pt x="259143" y="170992"/>
                  </a:lnTo>
                  <a:lnTo>
                    <a:pt x="267073" y="168348"/>
                  </a:lnTo>
                  <a:lnTo>
                    <a:pt x="274777" y="163993"/>
                  </a:lnTo>
                  <a:lnTo>
                    <a:pt x="282307" y="158638"/>
                  </a:lnTo>
                  <a:lnTo>
                    <a:pt x="290228" y="154343"/>
                  </a:lnTo>
                  <a:lnTo>
                    <a:pt x="298364" y="153774"/>
                  </a:lnTo>
                  <a:lnTo>
                    <a:pt x="305341" y="157101"/>
                  </a:lnTo>
                  <a:lnTo>
                    <a:pt x="311109" y="163569"/>
                  </a:lnTo>
                  <a:lnTo>
                    <a:pt x="316029" y="172361"/>
                  </a:lnTo>
                  <a:lnTo>
                    <a:pt x="320251" y="182806"/>
                  </a:lnTo>
                  <a:lnTo>
                    <a:pt x="323669" y="194402"/>
                  </a:lnTo>
                  <a:lnTo>
                    <a:pt x="326280" y="206789"/>
                  </a:lnTo>
                  <a:lnTo>
                    <a:pt x="328193" y="219715"/>
                  </a:lnTo>
                  <a:lnTo>
                    <a:pt x="329553" y="233006"/>
                  </a:lnTo>
                  <a:lnTo>
                    <a:pt x="330508" y="246539"/>
                  </a:lnTo>
                  <a:lnTo>
                    <a:pt x="331335" y="260069"/>
                  </a:lnTo>
                  <a:lnTo>
                    <a:pt x="332430" y="273234"/>
                  </a:lnTo>
                  <a:lnTo>
                    <a:pt x="333959" y="285791"/>
                  </a:lnTo>
                  <a:lnTo>
                    <a:pt x="334954" y="294955"/>
                  </a:lnTo>
                  <a:lnTo>
                    <a:pt x="334320" y="297067"/>
                  </a:lnTo>
                  <a:lnTo>
                    <a:pt x="332601" y="292894"/>
                  </a:lnTo>
                  <a:lnTo>
                    <a:pt x="330250" y="284240"/>
                  </a:lnTo>
                  <a:lnTo>
                    <a:pt x="327504" y="272574"/>
                  </a:lnTo>
                  <a:lnTo>
                    <a:pt x="324501" y="258917"/>
                  </a:lnTo>
                  <a:lnTo>
                    <a:pt x="321328" y="243945"/>
                  </a:lnTo>
                  <a:lnTo>
                    <a:pt x="318043" y="228106"/>
                  </a:lnTo>
                  <a:lnTo>
                    <a:pt x="314682" y="211693"/>
                  </a:lnTo>
                  <a:lnTo>
                    <a:pt x="311272" y="194900"/>
                  </a:lnTo>
                  <a:lnTo>
                    <a:pt x="307830" y="177854"/>
                  </a:lnTo>
                  <a:lnTo>
                    <a:pt x="304369" y="160645"/>
                  </a:lnTo>
                  <a:lnTo>
                    <a:pt x="301062" y="143493"/>
                  </a:lnTo>
                  <a:lnTo>
                    <a:pt x="298220" y="126742"/>
                  </a:lnTo>
                  <a:lnTo>
                    <a:pt x="295982" y="110547"/>
                  </a:lnTo>
                  <a:lnTo>
                    <a:pt x="294479" y="94890"/>
                  </a:lnTo>
                  <a:lnTo>
                    <a:pt x="293920" y="79683"/>
                  </a:lnTo>
                  <a:lnTo>
                    <a:pt x="294329" y="64830"/>
                  </a:lnTo>
                  <a:lnTo>
                    <a:pt x="295738" y="50566"/>
                  </a:lnTo>
                  <a:lnTo>
                    <a:pt x="298280" y="37433"/>
                  </a:lnTo>
                  <a:lnTo>
                    <a:pt x="301920" y="25648"/>
                  </a:lnTo>
                  <a:lnTo>
                    <a:pt x="306651" y="15599"/>
                  </a:lnTo>
                  <a:lnTo>
                    <a:pt x="312575" y="7978"/>
                  </a:lnTo>
                  <a:lnTo>
                    <a:pt x="319635" y="2934"/>
                  </a:lnTo>
                  <a:lnTo>
                    <a:pt x="327645" y="328"/>
                  </a:lnTo>
                  <a:lnTo>
                    <a:pt x="336393" y="0"/>
                  </a:lnTo>
                  <a:lnTo>
                    <a:pt x="345678" y="1631"/>
                  </a:lnTo>
                  <a:lnTo>
                    <a:pt x="355183" y="4976"/>
                  </a:lnTo>
                  <a:lnTo>
                    <a:pt x="364484" y="9954"/>
                  </a:lnTo>
                  <a:lnTo>
                    <a:pt x="373362" y="16370"/>
                  </a:lnTo>
                  <a:lnTo>
                    <a:pt x="381627" y="23947"/>
                  </a:lnTo>
                  <a:lnTo>
                    <a:pt x="389033" y="32402"/>
                  </a:lnTo>
                  <a:lnTo>
                    <a:pt x="395533" y="41501"/>
                  </a:lnTo>
                  <a:lnTo>
                    <a:pt x="401238" y="51220"/>
                  </a:lnTo>
                  <a:lnTo>
                    <a:pt x="406312" y="61729"/>
                  </a:lnTo>
                  <a:lnTo>
                    <a:pt x="410900" y="73055"/>
                  </a:lnTo>
                  <a:lnTo>
                    <a:pt x="414645" y="84932"/>
                  </a:lnTo>
                  <a:lnTo>
                    <a:pt x="416725" y="96905"/>
                  </a:lnTo>
                  <a:lnTo>
                    <a:pt x="416823" y="108695"/>
                  </a:lnTo>
                  <a:lnTo>
                    <a:pt x="415092" y="120052"/>
                  </a:lnTo>
                  <a:lnTo>
                    <a:pt x="411871" y="130678"/>
                  </a:lnTo>
                  <a:lnTo>
                    <a:pt x="407513" y="140487"/>
                  </a:lnTo>
                  <a:lnTo>
                    <a:pt x="402166" y="149394"/>
                  </a:lnTo>
                  <a:lnTo>
                    <a:pt x="395762" y="157239"/>
                  </a:lnTo>
                  <a:lnTo>
                    <a:pt x="388362" y="164033"/>
                  </a:lnTo>
                  <a:lnTo>
                    <a:pt x="380584" y="169783"/>
                  </a:lnTo>
                  <a:lnTo>
                    <a:pt x="372762" y="174972"/>
                  </a:lnTo>
                  <a:lnTo>
                    <a:pt x="364210" y="180056"/>
                  </a:lnTo>
                  <a:lnTo>
                    <a:pt x="353586" y="1858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417955" y="5233913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10528" y="0"/>
                  </a:moveTo>
                  <a:lnTo>
                    <a:pt x="10461" y="11668"/>
                  </a:lnTo>
                  <a:lnTo>
                    <a:pt x="9821" y="22157"/>
                  </a:lnTo>
                  <a:lnTo>
                    <a:pt x="8529" y="32463"/>
                  </a:lnTo>
                  <a:lnTo>
                    <a:pt x="6842" y="42937"/>
                  </a:lnTo>
                  <a:lnTo>
                    <a:pt x="5174" y="53930"/>
                  </a:lnTo>
                  <a:lnTo>
                    <a:pt x="3761" y="65554"/>
                  </a:lnTo>
                  <a:lnTo>
                    <a:pt x="2660" y="77162"/>
                  </a:lnTo>
                  <a:lnTo>
                    <a:pt x="1729" y="88581"/>
                  </a:lnTo>
                  <a:lnTo>
                    <a:pt x="889" y="100819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417955" y="506545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586411" y="5033872"/>
              <a:ext cx="1" cy="368498"/>
            </a:xfrm>
            <a:custGeom>
              <a:avLst/>
              <a:gdLst/>
              <a:ahLst/>
              <a:cxnLst/>
              <a:rect l="0" t="0" r="0" b="0"/>
              <a:pathLst>
                <a:path w="1" h="368498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74"/>
                  </a:lnTo>
                  <a:lnTo>
                    <a:pt x="0" y="54528"/>
                  </a:lnTo>
                  <a:lnTo>
                    <a:pt x="0" y="72469"/>
                  </a:lnTo>
                  <a:lnTo>
                    <a:pt x="0" y="92112"/>
                  </a:lnTo>
                  <a:lnTo>
                    <a:pt x="0" y="113136"/>
                  </a:lnTo>
                  <a:lnTo>
                    <a:pt x="0" y="135212"/>
                  </a:lnTo>
                  <a:lnTo>
                    <a:pt x="0" y="158049"/>
                  </a:lnTo>
                  <a:lnTo>
                    <a:pt x="0" y="181262"/>
                  </a:lnTo>
                  <a:lnTo>
                    <a:pt x="0" y="204377"/>
                  </a:lnTo>
                  <a:lnTo>
                    <a:pt x="0" y="227137"/>
                  </a:lnTo>
                  <a:lnTo>
                    <a:pt x="0" y="249167"/>
                  </a:lnTo>
                  <a:lnTo>
                    <a:pt x="0" y="269894"/>
                  </a:lnTo>
                  <a:lnTo>
                    <a:pt x="0" y="289120"/>
                  </a:lnTo>
                  <a:lnTo>
                    <a:pt x="0" y="306574"/>
                  </a:lnTo>
                  <a:lnTo>
                    <a:pt x="0" y="323556"/>
                  </a:lnTo>
                  <a:lnTo>
                    <a:pt x="0" y="342673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4460069" y="5149685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206496" y="68"/>
                  </a:lnTo>
                  <a:lnTo>
                    <a:pt x="193225" y="707"/>
                  </a:lnTo>
                  <a:lnTo>
                    <a:pt x="180029" y="2004"/>
                  </a:lnTo>
                  <a:lnTo>
                    <a:pt x="166860" y="3864"/>
                  </a:lnTo>
                  <a:lnTo>
                    <a:pt x="153999" y="6180"/>
                  </a:lnTo>
                  <a:lnTo>
                    <a:pt x="141594" y="8842"/>
                  </a:lnTo>
                  <a:lnTo>
                    <a:pt x="129480" y="11593"/>
                  </a:lnTo>
                  <a:lnTo>
                    <a:pt x="117279" y="14052"/>
                  </a:lnTo>
                  <a:lnTo>
                    <a:pt x="104778" y="16038"/>
                  </a:lnTo>
                  <a:lnTo>
                    <a:pt x="92094" y="17710"/>
                  </a:lnTo>
                  <a:lnTo>
                    <a:pt x="79572" y="19445"/>
                  </a:lnTo>
                  <a:lnTo>
                    <a:pt x="67410" y="21469"/>
                  </a:lnTo>
                  <a:lnTo>
                    <a:pt x="55706" y="23867"/>
                  </a:lnTo>
                  <a:lnTo>
                    <a:pt x="43175" y="27021"/>
                  </a:lnTo>
                  <a:lnTo>
                    <a:pt x="26485" y="3233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4654810" y="5245913"/>
              <a:ext cx="226400" cy="160856"/>
            </a:xfrm>
            <a:custGeom>
              <a:avLst/>
              <a:gdLst/>
              <a:ahLst/>
              <a:cxnLst/>
              <a:rect l="0" t="0" r="0" b="0"/>
              <a:pathLst>
                <a:path w="226400" h="160856">
                  <a:moveTo>
                    <a:pt x="100057" y="82757"/>
                  </a:moveTo>
                  <a:lnTo>
                    <a:pt x="102856" y="73955"/>
                  </a:lnTo>
                  <a:lnTo>
                    <a:pt x="104358" y="65608"/>
                  </a:lnTo>
                  <a:lnTo>
                    <a:pt x="104660" y="56914"/>
                  </a:lnTo>
                  <a:lnTo>
                    <a:pt x="103808" y="47966"/>
                  </a:lnTo>
                  <a:lnTo>
                    <a:pt x="101692" y="39120"/>
                  </a:lnTo>
                  <a:lnTo>
                    <a:pt x="98365" y="30586"/>
                  </a:lnTo>
                  <a:lnTo>
                    <a:pt x="93857" y="22570"/>
                  </a:lnTo>
                  <a:lnTo>
                    <a:pt x="88090" y="15341"/>
                  </a:lnTo>
                  <a:lnTo>
                    <a:pt x="81143" y="8978"/>
                  </a:lnTo>
                  <a:lnTo>
                    <a:pt x="73378" y="3875"/>
                  </a:lnTo>
                  <a:lnTo>
                    <a:pt x="65330" y="804"/>
                  </a:lnTo>
                  <a:lnTo>
                    <a:pt x="57327" y="0"/>
                  </a:lnTo>
                  <a:lnTo>
                    <a:pt x="49498" y="1239"/>
                  </a:lnTo>
                  <a:lnTo>
                    <a:pt x="41860" y="4123"/>
                  </a:lnTo>
                  <a:lnTo>
                    <a:pt x="34395" y="8248"/>
                  </a:lnTo>
                  <a:lnTo>
                    <a:pt x="27229" y="13439"/>
                  </a:lnTo>
                  <a:lnTo>
                    <a:pt x="20636" y="19738"/>
                  </a:lnTo>
                  <a:lnTo>
                    <a:pt x="14722" y="27091"/>
                  </a:lnTo>
                  <a:lnTo>
                    <a:pt x="9597" y="35653"/>
                  </a:lnTo>
                  <a:lnTo>
                    <a:pt x="5452" y="45843"/>
                  </a:lnTo>
                  <a:lnTo>
                    <a:pt x="2304" y="57731"/>
                  </a:lnTo>
                  <a:lnTo>
                    <a:pt x="343" y="70784"/>
                  </a:lnTo>
                  <a:lnTo>
                    <a:pt x="0" y="84077"/>
                  </a:lnTo>
                  <a:lnTo>
                    <a:pt x="1372" y="97032"/>
                  </a:lnTo>
                  <a:lnTo>
                    <a:pt x="4581" y="108811"/>
                  </a:lnTo>
                  <a:lnTo>
                    <a:pt x="9935" y="118199"/>
                  </a:lnTo>
                  <a:lnTo>
                    <a:pt x="17384" y="124752"/>
                  </a:lnTo>
                  <a:lnTo>
                    <a:pt x="26454" y="128369"/>
                  </a:lnTo>
                  <a:lnTo>
                    <a:pt x="36442" y="128925"/>
                  </a:lnTo>
                  <a:lnTo>
                    <a:pt x="46854" y="126673"/>
                  </a:lnTo>
                  <a:lnTo>
                    <a:pt x="57264" y="122114"/>
                  </a:lnTo>
                  <a:lnTo>
                    <a:pt x="67247" y="115792"/>
                  </a:lnTo>
                  <a:lnTo>
                    <a:pt x="76623" y="108203"/>
                  </a:lnTo>
                  <a:lnTo>
                    <a:pt x="85409" y="100539"/>
                  </a:lnTo>
                  <a:lnTo>
                    <a:pt x="93705" y="94613"/>
                  </a:lnTo>
                  <a:lnTo>
                    <a:pt x="101619" y="91275"/>
                  </a:lnTo>
                  <a:lnTo>
                    <a:pt x="109089" y="90668"/>
                  </a:lnTo>
                  <a:lnTo>
                    <a:pt x="115888" y="92687"/>
                  </a:lnTo>
                  <a:lnTo>
                    <a:pt x="121949" y="96972"/>
                  </a:lnTo>
                  <a:lnTo>
                    <a:pt x="127513" y="103047"/>
                  </a:lnTo>
                  <a:lnTo>
                    <a:pt x="133016" y="110463"/>
                  </a:lnTo>
                  <a:lnTo>
                    <a:pt x="138721" y="118840"/>
                  </a:lnTo>
                  <a:lnTo>
                    <a:pt x="144708" y="127729"/>
                  </a:lnTo>
                  <a:lnTo>
                    <a:pt x="150959" y="136614"/>
                  </a:lnTo>
                  <a:lnTo>
                    <a:pt x="157431" y="145199"/>
                  </a:lnTo>
                  <a:lnTo>
                    <a:pt x="164236" y="152758"/>
                  </a:lnTo>
                  <a:lnTo>
                    <a:pt x="171635" y="158093"/>
                  </a:lnTo>
                  <a:lnTo>
                    <a:pt x="179715" y="160750"/>
                  </a:lnTo>
                  <a:lnTo>
                    <a:pt x="188151" y="160855"/>
                  </a:lnTo>
                  <a:lnTo>
                    <a:pt x="197232" y="158559"/>
                  </a:lnTo>
                  <a:lnTo>
                    <a:pt x="208872" y="151419"/>
                  </a:lnTo>
                  <a:lnTo>
                    <a:pt x="226399" y="135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4881209" y="5118100"/>
              <a:ext cx="10129" cy="294799"/>
            </a:xfrm>
            <a:custGeom>
              <a:avLst/>
              <a:gdLst/>
              <a:ahLst/>
              <a:cxnLst/>
              <a:rect l="0" t="0" r="0" b="0"/>
              <a:pathLst>
                <a:path w="10129" h="294799">
                  <a:moveTo>
                    <a:pt x="0" y="0"/>
                  </a:moveTo>
                  <a:lnTo>
                    <a:pt x="4" y="8664"/>
                  </a:lnTo>
                  <a:lnTo>
                    <a:pt x="177" y="20666"/>
                  </a:lnTo>
                  <a:lnTo>
                    <a:pt x="826" y="33547"/>
                  </a:lnTo>
                  <a:lnTo>
                    <a:pt x="2073" y="46318"/>
                  </a:lnTo>
                  <a:lnTo>
                    <a:pt x="3726" y="59171"/>
                  </a:lnTo>
                  <a:lnTo>
                    <a:pt x="5374" y="73005"/>
                  </a:lnTo>
                  <a:lnTo>
                    <a:pt x="6777" y="88276"/>
                  </a:lnTo>
                  <a:lnTo>
                    <a:pt x="7870" y="104974"/>
                  </a:lnTo>
                  <a:lnTo>
                    <a:pt x="8678" y="122873"/>
                  </a:lnTo>
                  <a:lnTo>
                    <a:pt x="9256" y="141694"/>
                  </a:lnTo>
                  <a:lnTo>
                    <a:pt x="9662" y="161029"/>
                  </a:lnTo>
                  <a:lnTo>
                    <a:pt x="9941" y="180374"/>
                  </a:lnTo>
                  <a:lnTo>
                    <a:pt x="10128" y="199440"/>
                  </a:lnTo>
                  <a:lnTo>
                    <a:pt x="10056" y="217785"/>
                  </a:lnTo>
                  <a:lnTo>
                    <a:pt x="9256" y="236726"/>
                  </a:lnTo>
                  <a:lnTo>
                    <a:pt x="6541" y="260160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954908" y="5229309"/>
              <a:ext cx="186894" cy="236232"/>
            </a:xfrm>
            <a:custGeom>
              <a:avLst/>
              <a:gdLst/>
              <a:ahLst/>
              <a:cxnLst/>
              <a:rect l="0" t="0" r="0" b="0"/>
              <a:pathLst>
                <a:path w="186894" h="236232">
                  <a:moveTo>
                    <a:pt x="147399" y="4604"/>
                  </a:moveTo>
                  <a:lnTo>
                    <a:pt x="138531" y="1804"/>
                  </a:lnTo>
                  <a:lnTo>
                    <a:pt x="129544" y="302"/>
                  </a:lnTo>
                  <a:lnTo>
                    <a:pt x="119553" y="0"/>
                  </a:lnTo>
                  <a:lnTo>
                    <a:pt x="108745" y="853"/>
                  </a:lnTo>
                  <a:lnTo>
                    <a:pt x="97582" y="2969"/>
                  </a:lnTo>
                  <a:lnTo>
                    <a:pt x="86381" y="6291"/>
                  </a:lnTo>
                  <a:lnTo>
                    <a:pt x="75442" y="10626"/>
                  </a:lnTo>
                  <a:lnTo>
                    <a:pt x="65106" y="15746"/>
                  </a:lnTo>
                  <a:lnTo>
                    <a:pt x="55498" y="21448"/>
                  </a:lnTo>
                  <a:lnTo>
                    <a:pt x="46727" y="27732"/>
                  </a:lnTo>
                  <a:lnTo>
                    <a:pt x="38974" y="34782"/>
                  </a:lnTo>
                  <a:lnTo>
                    <a:pt x="32256" y="42626"/>
                  </a:lnTo>
                  <a:lnTo>
                    <a:pt x="27083" y="50842"/>
                  </a:lnTo>
                  <a:lnTo>
                    <a:pt x="24495" y="58672"/>
                  </a:lnTo>
                  <a:lnTo>
                    <a:pt x="24838" y="65708"/>
                  </a:lnTo>
                  <a:lnTo>
                    <a:pt x="28001" y="71736"/>
                  </a:lnTo>
                  <a:lnTo>
                    <a:pt x="33778" y="76561"/>
                  </a:lnTo>
                  <a:lnTo>
                    <a:pt x="41771" y="80215"/>
                  </a:lnTo>
                  <a:lnTo>
                    <a:pt x="51338" y="83042"/>
                  </a:lnTo>
                  <a:lnTo>
                    <a:pt x="61726" y="85571"/>
                  </a:lnTo>
                  <a:lnTo>
                    <a:pt x="72443" y="88133"/>
                  </a:lnTo>
                  <a:lnTo>
                    <a:pt x="83244" y="90858"/>
                  </a:lnTo>
                  <a:lnTo>
                    <a:pt x="94027" y="93768"/>
                  </a:lnTo>
                  <a:lnTo>
                    <a:pt x="104763" y="96839"/>
                  </a:lnTo>
                  <a:lnTo>
                    <a:pt x="115448" y="100038"/>
                  </a:lnTo>
                  <a:lnTo>
                    <a:pt x="126090" y="103331"/>
                  </a:lnTo>
                  <a:lnTo>
                    <a:pt x="136693" y="106696"/>
                  </a:lnTo>
                  <a:lnTo>
                    <a:pt x="147104" y="110276"/>
                  </a:lnTo>
                  <a:lnTo>
                    <a:pt x="157023" y="114365"/>
                  </a:lnTo>
                  <a:lnTo>
                    <a:pt x="166310" y="119091"/>
                  </a:lnTo>
                  <a:lnTo>
                    <a:pt x="174512" y="124740"/>
                  </a:lnTo>
                  <a:lnTo>
                    <a:pt x="180811" y="131822"/>
                  </a:lnTo>
                  <a:lnTo>
                    <a:pt x="184927" y="140470"/>
                  </a:lnTo>
                  <a:lnTo>
                    <a:pt x="186893" y="150194"/>
                  </a:lnTo>
                  <a:lnTo>
                    <a:pt x="186782" y="160099"/>
                  </a:lnTo>
                  <a:lnTo>
                    <a:pt x="184853" y="169644"/>
                  </a:lnTo>
                  <a:lnTo>
                    <a:pt x="181307" y="178659"/>
                  </a:lnTo>
                  <a:lnTo>
                    <a:pt x="176195" y="187167"/>
                  </a:lnTo>
                  <a:lnTo>
                    <a:pt x="169683" y="195252"/>
                  </a:lnTo>
                  <a:lnTo>
                    <a:pt x="161872" y="202851"/>
                  </a:lnTo>
                  <a:lnTo>
                    <a:pt x="152728" y="209742"/>
                  </a:lnTo>
                  <a:lnTo>
                    <a:pt x="142349" y="215860"/>
                  </a:lnTo>
                  <a:lnTo>
                    <a:pt x="130786" y="221123"/>
                  </a:lnTo>
                  <a:lnTo>
                    <a:pt x="117968" y="225360"/>
                  </a:lnTo>
                  <a:lnTo>
                    <a:pt x="103977" y="228580"/>
                  </a:lnTo>
                  <a:lnTo>
                    <a:pt x="89176" y="230929"/>
                  </a:lnTo>
                  <a:lnTo>
                    <a:pt x="74095" y="232597"/>
                  </a:lnTo>
                  <a:lnTo>
                    <a:pt x="59084" y="233759"/>
                  </a:lnTo>
                  <a:lnTo>
                    <a:pt x="44869" y="234560"/>
                  </a:lnTo>
                  <a:lnTo>
                    <a:pt x="31258" y="235194"/>
                  </a:lnTo>
                  <a:lnTo>
                    <a:pt x="17058" y="235719"/>
                  </a:lnTo>
                  <a:lnTo>
                    <a:pt x="0" y="2362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492041" y="4865416"/>
              <a:ext cx="147220" cy="715938"/>
            </a:xfrm>
            <a:custGeom>
              <a:avLst/>
              <a:gdLst/>
              <a:ahLst/>
              <a:cxnLst/>
              <a:rect l="0" t="0" r="0" b="0"/>
              <a:pathLst>
                <a:path w="147220" h="715938">
                  <a:moveTo>
                    <a:pt x="136691" y="0"/>
                  </a:moveTo>
                  <a:lnTo>
                    <a:pt x="130823" y="5867"/>
                  </a:lnTo>
                  <a:lnTo>
                    <a:pt x="125259" y="11432"/>
                  </a:lnTo>
                  <a:lnTo>
                    <a:pt x="119460" y="17240"/>
                  </a:lnTo>
                  <a:lnTo>
                    <a:pt x="113379" y="23666"/>
                  </a:lnTo>
                  <a:lnTo>
                    <a:pt x="107049" y="31293"/>
                  </a:lnTo>
                  <a:lnTo>
                    <a:pt x="100521" y="40319"/>
                  </a:lnTo>
                  <a:lnTo>
                    <a:pt x="93845" y="50300"/>
                  </a:lnTo>
                  <a:lnTo>
                    <a:pt x="87063" y="60379"/>
                  </a:lnTo>
                  <a:lnTo>
                    <a:pt x="80205" y="70060"/>
                  </a:lnTo>
                  <a:lnTo>
                    <a:pt x="73296" y="79847"/>
                  </a:lnTo>
                  <a:lnTo>
                    <a:pt x="66351" y="91001"/>
                  </a:lnTo>
                  <a:lnTo>
                    <a:pt x="59386" y="104126"/>
                  </a:lnTo>
                  <a:lnTo>
                    <a:pt x="52572" y="118704"/>
                  </a:lnTo>
                  <a:lnTo>
                    <a:pt x="46224" y="133502"/>
                  </a:lnTo>
                  <a:lnTo>
                    <a:pt x="40474" y="147757"/>
                  </a:lnTo>
                  <a:lnTo>
                    <a:pt x="35290" y="161395"/>
                  </a:lnTo>
                  <a:lnTo>
                    <a:pt x="30575" y="174759"/>
                  </a:lnTo>
                  <a:lnTo>
                    <a:pt x="26216" y="188113"/>
                  </a:lnTo>
                  <a:lnTo>
                    <a:pt x="22118" y="201572"/>
                  </a:lnTo>
                  <a:lnTo>
                    <a:pt x="18206" y="215161"/>
                  </a:lnTo>
                  <a:lnTo>
                    <a:pt x="14427" y="228882"/>
                  </a:lnTo>
                  <a:lnTo>
                    <a:pt x="10904" y="243203"/>
                  </a:lnTo>
                  <a:lnTo>
                    <a:pt x="7919" y="259021"/>
                  </a:lnTo>
                  <a:lnTo>
                    <a:pt x="5578" y="276692"/>
                  </a:lnTo>
                  <a:lnTo>
                    <a:pt x="3839" y="295610"/>
                  </a:lnTo>
                  <a:lnTo>
                    <a:pt x="2587" y="314541"/>
                  </a:lnTo>
                  <a:lnTo>
                    <a:pt x="1709" y="332751"/>
                  </a:lnTo>
                  <a:lnTo>
                    <a:pt x="1101" y="350044"/>
                  </a:lnTo>
                  <a:lnTo>
                    <a:pt x="685" y="366490"/>
                  </a:lnTo>
                  <a:lnTo>
                    <a:pt x="402" y="382252"/>
                  </a:lnTo>
                  <a:lnTo>
                    <a:pt x="211" y="397497"/>
                  </a:lnTo>
                  <a:lnTo>
                    <a:pt x="82" y="412369"/>
                  </a:lnTo>
                  <a:lnTo>
                    <a:pt x="0" y="426991"/>
                  </a:lnTo>
                  <a:lnTo>
                    <a:pt x="115" y="441934"/>
                  </a:lnTo>
                  <a:lnTo>
                    <a:pt x="724" y="458179"/>
                  </a:lnTo>
                  <a:lnTo>
                    <a:pt x="1952" y="476134"/>
                  </a:lnTo>
                  <a:lnTo>
                    <a:pt x="3760" y="495075"/>
                  </a:lnTo>
                  <a:lnTo>
                    <a:pt x="6045" y="513489"/>
                  </a:lnTo>
                  <a:lnTo>
                    <a:pt x="8698" y="530544"/>
                  </a:lnTo>
                  <a:lnTo>
                    <a:pt x="11783" y="546416"/>
                  </a:lnTo>
                  <a:lnTo>
                    <a:pt x="15533" y="561902"/>
                  </a:lnTo>
                  <a:lnTo>
                    <a:pt x="20022" y="577532"/>
                  </a:lnTo>
                  <a:lnTo>
                    <a:pt x="25342" y="593181"/>
                  </a:lnTo>
                  <a:lnTo>
                    <a:pt x="31670" y="608257"/>
                  </a:lnTo>
                  <a:lnTo>
                    <a:pt x="39004" y="622444"/>
                  </a:lnTo>
                  <a:lnTo>
                    <a:pt x="47201" y="635737"/>
                  </a:lnTo>
                  <a:lnTo>
                    <a:pt x="56073" y="648272"/>
                  </a:lnTo>
                  <a:lnTo>
                    <a:pt x="65447" y="660211"/>
                  </a:lnTo>
                  <a:lnTo>
                    <a:pt x="75181" y="671380"/>
                  </a:lnTo>
                  <a:lnTo>
                    <a:pt x="85168" y="681289"/>
                  </a:lnTo>
                  <a:lnTo>
                    <a:pt x="95320" y="689767"/>
                  </a:lnTo>
                  <a:lnTo>
                    <a:pt x="105320" y="696804"/>
                  </a:lnTo>
                  <a:lnTo>
                    <a:pt x="115702" y="703070"/>
                  </a:lnTo>
                  <a:lnTo>
                    <a:pt x="128495" y="709115"/>
                  </a:lnTo>
                  <a:lnTo>
                    <a:pt x="147219" y="7159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639385" y="5075986"/>
              <a:ext cx="228494" cy="440088"/>
            </a:xfrm>
            <a:custGeom>
              <a:avLst/>
              <a:gdLst/>
              <a:ahLst/>
              <a:cxnLst/>
              <a:rect l="0" t="0" r="0" b="0"/>
              <a:pathLst>
                <a:path w="228494" h="440088">
                  <a:moveTo>
                    <a:pt x="10404" y="31585"/>
                  </a:moveTo>
                  <a:lnTo>
                    <a:pt x="7537" y="40454"/>
                  </a:lnTo>
                  <a:lnTo>
                    <a:pt x="5394" y="49440"/>
                  </a:lnTo>
                  <a:lnTo>
                    <a:pt x="3791" y="59440"/>
                  </a:lnTo>
                  <a:lnTo>
                    <a:pt x="2611" y="70594"/>
                  </a:lnTo>
                  <a:lnTo>
                    <a:pt x="1762" y="83054"/>
                  </a:lnTo>
                  <a:lnTo>
                    <a:pt x="1166" y="96761"/>
                  </a:lnTo>
                  <a:lnTo>
                    <a:pt x="751" y="111351"/>
                  </a:lnTo>
                  <a:lnTo>
                    <a:pt x="467" y="126280"/>
                  </a:lnTo>
                  <a:lnTo>
                    <a:pt x="274" y="141214"/>
                  </a:lnTo>
                  <a:lnTo>
                    <a:pt x="142" y="156341"/>
                  </a:lnTo>
                  <a:lnTo>
                    <a:pt x="55" y="172247"/>
                  </a:lnTo>
                  <a:lnTo>
                    <a:pt x="0" y="189197"/>
                  </a:lnTo>
                  <a:lnTo>
                    <a:pt x="133" y="206666"/>
                  </a:lnTo>
                  <a:lnTo>
                    <a:pt x="755" y="223561"/>
                  </a:lnTo>
                  <a:lnTo>
                    <a:pt x="1990" y="239303"/>
                  </a:lnTo>
                  <a:lnTo>
                    <a:pt x="3803" y="254145"/>
                  </a:lnTo>
                  <a:lnTo>
                    <a:pt x="6092" y="268866"/>
                  </a:lnTo>
                  <a:lnTo>
                    <a:pt x="8743" y="283946"/>
                  </a:lnTo>
                  <a:lnTo>
                    <a:pt x="11658" y="299211"/>
                  </a:lnTo>
                  <a:lnTo>
                    <a:pt x="14760" y="314020"/>
                  </a:lnTo>
                  <a:lnTo>
                    <a:pt x="17997" y="328030"/>
                  </a:lnTo>
                  <a:lnTo>
                    <a:pt x="21492" y="341371"/>
                  </a:lnTo>
                  <a:lnTo>
                    <a:pt x="25524" y="354471"/>
                  </a:lnTo>
                  <a:lnTo>
                    <a:pt x="30202" y="367606"/>
                  </a:lnTo>
                  <a:lnTo>
                    <a:pt x="35481" y="380563"/>
                  </a:lnTo>
                  <a:lnTo>
                    <a:pt x="41248" y="392743"/>
                  </a:lnTo>
                  <a:lnTo>
                    <a:pt x="47393" y="403861"/>
                  </a:lnTo>
                  <a:lnTo>
                    <a:pt x="53976" y="413785"/>
                  </a:lnTo>
                  <a:lnTo>
                    <a:pt x="61227" y="422379"/>
                  </a:lnTo>
                  <a:lnTo>
                    <a:pt x="69221" y="429698"/>
                  </a:lnTo>
                  <a:lnTo>
                    <a:pt x="78047" y="435462"/>
                  </a:lnTo>
                  <a:lnTo>
                    <a:pt x="87882" y="438985"/>
                  </a:lnTo>
                  <a:lnTo>
                    <a:pt x="98715" y="440087"/>
                  </a:lnTo>
                  <a:lnTo>
                    <a:pt x="110074" y="438709"/>
                  </a:lnTo>
                  <a:lnTo>
                    <a:pt x="121159" y="434668"/>
                  </a:lnTo>
                  <a:lnTo>
                    <a:pt x="131535" y="428139"/>
                  </a:lnTo>
                  <a:lnTo>
                    <a:pt x="141127" y="419705"/>
                  </a:lnTo>
                  <a:lnTo>
                    <a:pt x="150030" y="410152"/>
                  </a:lnTo>
                  <a:lnTo>
                    <a:pt x="158389" y="400022"/>
                  </a:lnTo>
                  <a:lnTo>
                    <a:pt x="166342" y="389293"/>
                  </a:lnTo>
                  <a:lnTo>
                    <a:pt x="174004" y="377500"/>
                  </a:lnTo>
                  <a:lnTo>
                    <a:pt x="181458" y="364450"/>
                  </a:lnTo>
                  <a:lnTo>
                    <a:pt x="188601" y="350075"/>
                  </a:lnTo>
                  <a:lnTo>
                    <a:pt x="195173" y="334281"/>
                  </a:lnTo>
                  <a:lnTo>
                    <a:pt x="201069" y="317173"/>
                  </a:lnTo>
                  <a:lnTo>
                    <a:pt x="206180" y="299140"/>
                  </a:lnTo>
                  <a:lnTo>
                    <a:pt x="210316" y="280744"/>
                  </a:lnTo>
                  <a:lnTo>
                    <a:pt x="213470" y="262346"/>
                  </a:lnTo>
                  <a:lnTo>
                    <a:pt x="215945" y="244418"/>
                  </a:lnTo>
                  <a:lnTo>
                    <a:pt x="218230" y="227607"/>
                  </a:lnTo>
                  <a:lnTo>
                    <a:pt x="220620" y="212145"/>
                  </a:lnTo>
                  <a:lnTo>
                    <a:pt x="223058" y="197609"/>
                  </a:lnTo>
                  <a:lnTo>
                    <a:pt x="225242" y="183153"/>
                  </a:lnTo>
                  <a:lnTo>
                    <a:pt x="227004" y="168274"/>
                  </a:lnTo>
                  <a:lnTo>
                    <a:pt x="228169" y="152989"/>
                  </a:lnTo>
                  <a:lnTo>
                    <a:pt x="228493" y="137640"/>
                  </a:lnTo>
                  <a:lnTo>
                    <a:pt x="227933" y="122458"/>
                  </a:lnTo>
                  <a:lnTo>
                    <a:pt x="226760" y="107516"/>
                  </a:lnTo>
                  <a:lnTo>
                    <a:pt x="225441" y="92804"/>
                  </a:lnTo>
                  <a:lnTo>
                    <a:pt x="224257" y="78290"/>
                  </a:lnTo>
                  <a:lnTo>
                    <a:pt x="223112" y="64151"/>
                  </a:lnTo>
                  <a:lnTo>
                    <a:pt x="221402" y="49175"/>
                  </a:lnTo>
                  <a:lnTo>
                    <a:pt x="217862" y="29810"/>
                  </a:lnTo>
                  <a:lnTo>
                    <a:pt x="21044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884843" y="5342726"/>
              <a:ext cx="122916" cy="185986"/>
            </a:xfrm>
            <a:custGeom>
              <a:avLst/>
              <a:gdLst/>
              <a:ahLst/>
              <a:cxnLst/>
              <a:rect l="0" t="0" r="0" b="0"/>
              <a:pathLst>
                <a:path w="122916" h="185986">
                  <a:moveTo>
                    <a:pt x="17630" y="28058"/>
                  </a:moveTo>
                  <a:lnTo>
                    <a:pt x="17630" y="39793"/>
                  </a:lnTo>
                  <a:lnTo>
                    <a:pt x="17630" y="50922"/>
                  </a:lnTo>
                  <a:lnTo>
                    <a:pt x="17634" y="62520"/>
                  </a:lnTo>
                  <a:lnTo>
                    <a:pt x="17807" y="74681"/>
                  </a:lnTo>
                  <a:lnTo>
                    <a:pt x="18455" y="87341"/>
                  </a:lnTo>
                  <a:lnTo>
                    <a:pt x="19704" y="100397"/>
                  </a:lnTo>
                  <a:lnTo>
                    <a:pt x="21356" y="113749"/>
                  </a:lnTo>
                  <a:lnTo>
                    <a:pt x="23005" y="127315"/>
                  </a:lnTo>
                  <a:lnTo>
                    <a:pt x="24397" y="140998"/>
                  </a:lnTo>
                  <a:lnTo>
                    <a:pt x="25074" y="153620"/>
                  </a:lnTo>
                  <a:lnTo>
                    <a:pt x="24261" y="161746"/>
                  </a:lnTo>
                  <a:lnTo>
                    <a:pt x="22061" y="163522"/>
                  </a:lnTo>
                  <a:lnTo>
                    <a:pt x="19309" y="160829"/>
                  </a:lnTo>
                  <a:lnTo>
                    <a:pt x="16330" y="155172"/>
                  </a:lnTo>
                  <a:lnTo>
                    <a:pt x="13209" y="147270"/>
                  </a:lnTo>
                  <a:lnTo>
                    <a:pt x="9983" y="137630"/>
                  </a:lnTo>
                  <a:lnTo>
                    <a:pt x="6845" y="126683"/>
                  </a:lnTo>
                  <a:lnTo>
                    <a:pt x="4122" y="114787"/>
                  </a:lnTo>
                  <a:lnTo>
                    <a:pt x="1966" y="102216"/>
                  </a:lnTo>
                  <a:lnTo>
                    <a:pt x="520" y="89175"/>
                  </a:lnTo>
                  <a:lnTo>
                    <a:pt x="0" y="75813"/>
                  </a:lnTo>
                  <a:lnTo>
                    <a:pt x="434" y="62239"/>
                  </a:lnTo>
                  <a:lnTo>
                    <a:pt x="1861" y="48851"/>
                  </a:lnTo>
                  <a:lnTo>
                    <a:pt x="4414" y="36315"/>
                  </a:lnTo>
                  <a:lnTo>
                    <a:pt x="8062" y="24934"/>
                  </a:lnTo>
                  <a:lnTo>
                    <a:pt x="12798" y="15158"/>
                  </a:lnTo>
                  <a:lnTo>
                    <a:pt x="18726" y="7719"/>
                  </a:lnTo>
                  <a:lnTo>
                    <a:pt x="25783" y="2798"/>
                  </a:lnTo>
                  <a:lnTo>
                    <a:pt x="33623" y="273"/>
                  </a:lnTo>
                  <a:lnTo>
                    <a:pt x="41723" y="0"/>
                  </a:lnTo>
                  <a:lnTo>
                    <a:pt x="49756" y="1668"/>
                  </a:lnTo>
                  <a:lnTo>
                    <a:pt x="57436" y="5039"/>
                  </a:lnTo>
                  <a:lnTo>
                    <a:pt x="64440" y="10032"/>
                  </a:lnTo>
                  <a:lnTo>
                    <a:pt x="70672" y="16465"/>
                  </a:lnTo>
                  <a:lnTo>
                    <a:pt x="76365" y="24221"/>
                  </a:lnTo>
                  <a:lnTo>
                    <a:pt x="81963" y="33330"/>
                  </a:lnTo>
                  <a:lnTo>
                    <a:pt x="87731" y="43681"/>
                  </a:lnTo>
                  <a:lnTo>
                    <a:pt x="93590" y="55054"/>
                  </a:lnTo>
                  <a:lnTo>
                    <a:pt x="99225" y="67213"/>
                  </a:lnTo>
                  <a:lnTo>
                    <a:pt x="104457" y="79948"/>
                  </a:lnTo>
                  <a:lnTo>
                    <a:pt x="109105" y="93091"/>
                  </a:lnTo>
                  <a:lnTo>
                    <a:pt x="112921" y="106520"/>
                  </a:lnTo>
                  <a:lnTo>
                    <a:pt x="115855" y="120132"/>
                  </a:lnTo>
                  <a:lnTo>
                    <a:pt x="118015" y="133451"/>
                  </a:lnTo>
                  <a:lnTo>
                    <a:pt x="119788" y="147036"/>
                  </a:lnTo>
                  <a:lnTo>
                    <a:pt x="121333" y="163194"/>
                  </a:lnTo>
                  <a:lnTo>
                    <a:pt x="122915" y="185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081457" y="5402369"/>
              <a:ext cx="1" cy="157929"/>
            </a:xfrm>
            <a:custGeom>
              <a:avLst/>
              <a:gdLst/>
              <a:ahLst/>
              <a:cxnLst/>
              <a:rect l="0" t="0" r="0" b="0"/>
              <a:pathLst>
                <a:path w="1" h="157929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4"/>
                  </a:lnTo>
                  <a:lnTo>
                    <a:pt x="0" y="54416"/>
                  </a:lnTo>
                  <a:lnTo>
                    <a:pt x="0" y="67925"/>
                  </a:lnTo>
                  <a:lnTo>
                    <a:pt x="0" y="81569"/>
                  </a:lnTo>
                  <a:lnTo>
                    <a:pt x="0" y="95096"/>
                  </a:lnTo>
                  <a:lnTo>
                    <a:pt x="0" y="109580"/>
                  </a:lnTo>
                  <a:lnTo>
                    <a:pt x="0" y="128529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070929" y="522338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228856" y="5233913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0" y="0"/>
                  </a:moveTo>
                  <a:lnTo>
                    <a:pt x="4" y="8683"/>
                  </a:lnTo>
                  <a:lnTo>
                    <a:pt x="177" y="21376"/>
                  </a:lnTo>
                  <a:lnTo>
                    <a:pt x="826" y="36851"/>
                  </a:lnTo>
                  <a:lnTo>
                    <a:pt x="2074" y="54625"/>
                  </a:lnTo>
                  <a:lnTo>
                    <a:pt x="3727" y="74435"/>
                  </a:lnTo>
                  <a:lnTo>
                    <a:pt x="5375" y="96158"/>
                  </a:lnTo>
                  <a:lnTo>
                    <a:pt x="6778" y="119542"/>
                  </a:lnTo>
                  <a:lnTo>
                    <a:pt x="7871" y="144090"/>
                  </a:lnTo>
                  <a:lnTo>
                    <a:pt x="8679" y="169165"/>
                  </a:lnTo>
                  <a:lnTo>
                    <a:pt x="9257" y="194357"/>
                  </a:lnTo>
                  <a:lnTo>
                    <a:pt x="9662" y="219323"/>
                  </a:lnTo>
                  <a:lnTo>
                    <a:pt x="9941" y="243699"/>
                  </a:lnTo>
                  <a:lnTo>
                    <a:pt x="10132" y="267337"/>
                  </a:lnTo>
                  <a:lnTo>
                    <a:pt x="10262" y="289769"/>
                  </a:lnTo>
                  <a:lnTo>
                    <a:pt x="10364" y="312521"/>
                  </a:lnTo>
                  <a:lnTo>
                    <a:pt x="10448" y="339827"/>
                  </a:lnTo>
                  <a:lnTo>
                    <a:pt x="10529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113043" y="5360255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98834" y="1"/>
                  </a:lnTo>
                  <a:lnTo>
                    <a:pt x="187705" y="1"/>
                  </a:lnTo>
                  <a:lnTo>
                    <a:pt x="176107" y="1"/>
                  </a:lnTo>
                  <a:lnTo>
                    <a:pt x="163946" y="1"/>
                  </a:lnTo>
                  <a:lnTo>
                    <a:pt x="151285" y="1"/>
                  </a:lnTo>
                  <a:lnTo>
                    <a:pt x="138230" y="5"/>
                  </a:lnTo>
                  <a:lnTo>
                    <a:pt x="124878" y="178"/>
                  </a:lnTo>
                  <a:lnTo>
                    <a:pt x="111313" y="826"/>
                  </a:lnTo>
                  <a:lnTo>
                    <a:pt x="97602" y="2079"/>
                  </a:lnTo>
                  <a:lnTo>
                    <a:pt x="83957" y="3905"/>
                  </a:lnTo>
                  <a:lnTo>
                    <a:pt x="70714" y="6201"/>
                  </a:lnTo>
                  <a:lnTo>
                    <a:pt x="58038" y="8853"/>
                  </a:lnTo>
                  <a:lnTo>
                    <a:pt x="46169" y="11609"/>
                  </a:lnTo>
                  <a:lnTo>
                    <a:pt x="34247" y="14364"/>
                  </a:lnTo>
                  <a:lnTo>
                    <a:pt x="20108" y="1735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481540" y="5169489"/>
              <a:ext cx="257004" cy="389828"/>
            </a:xfrm>
            <a:custGeom>
              <a:avLst/>
              <a:gdLst/>
              <a:ahLst/>
              <a:cxnLst/>
              <a:rect l="0" t="0" r="0" b="0"/>
              <a:pathLst>
                <a:path w="257004" h="389828">
                  <a:moveTo>
                    <a:pt x="42114" y="53896"/>
                  </a:moveTo>
                  <a:lnTo>
                    <a:pt x="45115" y="45161"/>
                  </a:lnTo>
                  <a:lnTo>
                    <a:pt x="48537" y="37455"/>
                  </a:lnTo>
                  <a:lnTo>
                    <a:pt x="52738" y="30057"/>
                  </a:lnTo>
                  <a:lnTo>
                    <a:pt x="57811" y="22969"/>
                  </a:lnTo>
                  <a:lnTo>
                    <a:pt x="63941" y="16439"/>
                  </a:lnTo>
                  <a:lnTo>
                    <a:pt x="71125" y="10575"/>
                  </a:lnTo>
                  <a:lnTo>
                    <a:pt x="79212" y="5656"/>
                  </a:lnTo>
                  <a:lnTo>
                    <a:pt x="88007" y="2183"/>
                  </a:lnTo>
                  <a:lnTo>
                    <a:pt x="97326" y="299"/>
                  </a:lnTo>
                  <a:lnTo>
                    <a:pt x="107024" y="0"/>
                  </a:lnTo>
                  <a:lnTo>
                    <a:pt x="116985" y="1313"/>
                  </a:lnTo>
                  <a:lnTo>
                    <a:pt x="127120" y="4089"/>
                  </a:lnTo>
                  <a:lnTo>
                    <a:pt x="137044" y="8222"/>
                  </a:lnTo>
                  <a:lnTo>
                    <a:pt x="146101" y="13736"/>
                  </a:lnTo>
                  <a:lnTo>
                    <a:pt x="154006" y="20522"/>
                  </a:lnTo>
                  <a:lnTo>
                    <a:pt x="160805" y="28517"/>
                  </a:lnTo>
                  <a:lnTo>
                    <a:pt x="166687" y="37786"/>
                  </a:lnTo>
                  <a:lnTo>
                    <a:pt x="171855" y="48240"/>
                  </a:lnTo>
                  <a:lnTo>
                    <a:pt x="176005" y="59513"/>
                  </a:lnTo>
                  <a:lnTo>
                    <a:pt x="178364" y="71072"/>
                  </a:lnTo>
                  <a:lnTo>
                    <a:pt x="178655" y="82585"/>
                  </a:lnTo>
                  <a:lnTo>
                    <a:pt x="177053" y="93924"/>
                  </a:lnTo>
                  <a:lnTo>
                    <a:pt x="173920" y="105071"/>
                  </a:lnTo>
                  <a:lnTo>
                    <a:pt x="169626" y="116047"/>
                  </a:lnTo>
                  <a:lnTo>
                    <a:pt x="164492" y="126722"/>
                  </a:lnTo>
                  <a:lnTo>
                    <a:pt x="158762" y="136825"/>
                  </a:lnTo>
                  <a:lnTo>
                    <a:pt x="152678" y="146222"/>
                  </a:lnTo>
                  <a:lnTo>
                    <a:pt x="148457" y="153869"/>
                  </a:lnTo>
                  <a:lnTo>
                    <a:pt x="148879" y="158712"/>
                  </a:lnTo>
                  <a:lnTo>
                    <a:pt x="153392" y="161776"/>
                  </a:lnTo>
                  <a:lnTo>
                    <a:pt x="160562" y="164500"/>
                  </a:lnTo>
                  <a:lnTo>
                    <a:pt x="168873" y="168106"/>
                  </a:lnTo>
                  <a:lnTo>
                    <a:pt x="177417" y="173094"/>
                  </a:lnTo>
                  <a:lnTo>
                    <a:pt x="185963" y="179454"/>
                  </a:lnTo>
                  <a:lnTo>
                    <a:pt x="194704" y="186966"/>
                  </a:lnTo>
                  <a:lnTo>
                    <a:pt x="203774" y="195371"/>
                  </a:lnTo>
                  <a:lnTo>
                    <a:pt x="213021" y="204595"/>
                  </a:lnTo>
                  <a:lnTo>
                    <a:pt x="222094" y="214758"/>
                  </a:lnTo>
                  <a:lnTo>
                    <a:pt x="230787" y="225851"/>
                  </a:lnTo>
                  <a:lnTo>
                    <a:pt x="238745" y="237738"/>
                  </a:lnTo>
                  <a:lnTo>
                    <a:pt x="245405" y="250249"/>
                  </a:lnTo>
                  <a:lnTo>
                    <a:pt x="250580" y="263217"/>
                  </a:lnTo>
                  <a:lnTo>
                    <a:pt x="254239" y="276349"/>
                  </a:lnTo>
                  <a:lnTo>
                    <a:pt x="256337" y="289239"/>
                  </a:lnTo>
                  <a:lnTo>
                    <a:pt x="257003" y="301680"/>
                  </a:lnTo>
                  <a:lnTo>
                    <a:pt x="256336" y="313491"/>
                  </a:lnTo>
                  <a:lnTo>
                    <a:pt x="254300" y="324431"/>
                  </a:lnTo>
                  <a:lnTo>
                    <a:pt x="250999" y="334457"/>
                  </a:lnTo>
                  <a:lnTo>
                    <a:pt x="246327" y="343682"/>
                  </a:lnTo>
                  <a:lnTo>
                    <a:pt x="239910" y="352272"/>
                  </a:lnTo>
                  <a:lnTo>
                    <a:pt x="231702" y="360380"/>
                  </a:lnTo>
                  <a:lnTo>
                    <a:pt x="221936" y="367810"/>
                  </a:lnTo>
                  <a:lnTo>
                    <a:pt x="210939" y="374049"/>
                  </a:lnTo>
                  <a:lnTo>
                    <a:pt x="199020" y="378912"/>
                  </a:lnTo>
                  <a:lnTo>
                    <a:pt x="186273" y="382517"/>
                  </a:lnTo>
                  <a:lnTo>
                    <a:pt x="172585" y="385102"/>
                  </a:lnTo>
                  <a:lnTo>
                    <a:pt x="157975" y="386916"/>
                  </a:lnTo>
                  <a:lnTo>
                    <a:pt x="142741" y="388170"/>
                  </a:lnTo>
                  <a:lnTo>
                    <a:pt x="127362" y="389027"/>
                  </a:lnTo>
                  <a:lnTo>
                    <a:pt x="112132" y="389606"/>
                  </a:lnTo>
                  <a:lnTo>
                    <a:pt x="97313" y="389827"/>
                  </a:lnTo>
                  <a:lnTo>
                    <a:pt x="83208" y="389443"/>
                  </a:lnTo>
                  <a:lnTo>
                    <a:pt x="69912" y="388373"/>
                  </a:lnTo>
                  <a:lnTo>
                    <a:pt x="57409" y="386831"/>
                  </a:lnTo>
                  <a:lnTo>
                    <a:pt x="44241" y="385098"/>
                  </a:lnTo>
                  <a:lnTo>
                    <a:pt x="27016" y="383019"/>
                  </a:lnTo>
                  <a:lnTo>
                    <a:pt x="0" y="3802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828980" y="5318141"/>
              <a:ext cx="168458" cy="21058"/>
            </a:xfrm>
            <a:custGeom>
              <a:avLst/>
              <a:gdLst/>
              <a:ahLst/>
              <a:cxnLst/>
              <a:rect l="0" t="0" r="0" b="0"/>
              <a:pathLst>
                <a:path w="168458" h="21058">
                  <a:moveTo>
                    <a:pt x="168457" y="21057"/>
                  </a:moveTo>
                  <a:lnTo>
                    <a:pt x="153855" y="18190"/>
                  </a:lnTo>
                  <a:lnTo>
                    <a:pt x="140584" y="16048"/>
                  </a:lnTo>
                  <a:lnTo>
                    <a:pt x="127382" y="14440"/>
                  </a:lnTo>
                  <a:lnTo>
                    <a:pt x="114041" y="13087"/>
                  </a:lnTo>
                  <a:lnTo>
                    <a:pt x="100532" y="11590"/>
                  </a:lnTo>
                  <a:lnTo>
                    <a:pt x="86883" y="9744"/>
                  </a:lnTo>
                  <a:lnTo>
                    <a:pt x="73155" y="7668"/>
                  </a:lnTo>
                  <a:lnTo>
                    <a:pt x="57769" y="5511"/>
                  </a:lnTo>
                  <a:lnTo>
                    <a:pt x="36021" y="30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243189" y="5173015"/>
              <a:ext cx="238559" cy="408336"/>
            </a:xfrm>
            <a:custGeom>
              <a:avLst/>
              <a:gdLst/>
              <a:ahLst/>
              <a:cxnLst/>
              <a:rect l="0" t="0" r="0" b="0"/>
              <a:pathLst>
                <a:path w="238559" h="408336">
                  <a:moveTo>
                    <a:pt x="196445" y="71427"/>
                  </a:moveTo>
                  <a:lnTo>
                    <a:pt x="193511" y="62625"/>
                  </a:lnTo>
                  <a:lnTo>
                    <a:pt x="190728" y="54279"/>
                  </a:lnTo>
                  <a:lnTo>
                    <a:pt x="187816" y="45584"/>
                  </a:lnTo>
                  <a:lnTo>
                    <a:pt x="184256" y="36636"/>
                  </a:lnTo>
                  <a:lnTo>
                    <a:pt x="179147" y="27790"/>
                  </a:lnTo>
                  <a:lnTo>
                    <a:pt x="172123" y="19265"/>
                  </a:lnTo>
                  <a:lnTo>
                    <a:pt x="163308" y="11595"/>
                  </a:lnTo>
                  <a:lnTo>
                    <a:pt x="153026" y="5663"/>
                  </a:lnTo>
                  <a:lnTo>
                    <a:pt x="141640" y="1796"/>
                  </a:lnTo>
                  <a:lnTo>
                    <a:pt x="129776" y="0"/>
                  </a:lnTo>
                  <a:lnTo>
                    <a:pt x="118286" y="224"/>
                  </a:lnTo>
                  <a:lnTo>
                    <a:pt x="107606" y="2235"/>
                  </a:lnTo>
                  <a:lnTo>
                    <a:pt x="97794" y="6006"/>
                  </a:lnTo>
                  <a:lnTo>
                    <a:pt x="88736" y="11802"/>
                  </a:lnTo>
                  <a:lnTo>
                    <a:pt x="80271" y="19590"/>
                  </a:lnTo>
                  <a:lnTo>
                    <a:pt x="72245" y="29242"/>
                  </a:lnTo>
                  <a:lnTo>
                    <a:pt x="64533" y="40693"/>
                  </a:lnTo>
                  <a:lnTo>
                    <a:pt x="57046" y="53721"/>
                  </a:lnTo>
                  <a:lnTo>
                    <a:pt x="49879" y="67688"/>
                  </a:lnTo>
                  <a:lnTo>
                    <a:pt x="43291" y="81669"/>
                  </a:lnTo>
                  <a:lnTo>
                    <a:pt x="37380" y="95140"/>
                  </a:lnTo>
                  <a:lnTo>
                    <a:pt x="32090" y="107961"/>
                  </a:lnTo>
                  <a:lnTo>
                    <a:pt x="27302" y="120186"/>
                  </a:lnTo>
                  <a:lnTo>
                    <a:pt x="22896" y="131942"/>
                  </a:lnTo>
                  <a:lnTo>
                    <a:pt x="18765" y="143839"/>
                  </a:lnTo>
                  <a:lnTo>
                    <a:pt x="14831" y="156899"/>
                  </a:lnTo>
                  <a:lnTo>
                    <a:pt x="11038" y="171584"/>
                  </a:lnTo>
                  <a:lnTo>
                    <a:pt x="7506" y="187688"/>
                  </a:lnTo>
                  <a:lnTo>
                    <a:pt x="4514" y="204642"/>
                  </a:lnTo>
                  <a:lnTo>
                    <a:pt x="2174" y="222009"/>
                  </a:lnTo>
                  <a:lnTo>
                    <a:pt x="604" y="239551"/>
                  </a:lnTo>
                  <a:lnTo>
                    <a:pt x="0" y="257151"/>
                  </a:lnTo>
                  <a:lnTo>
                    <a:pt x="372" y="274754"/>
                  </a:lnTo>
                  <a:lnTo>
                    <a:pt x="1589" y="292014"/>
                  </a:lnTo>
                  <a:lnTo>
                    <a:pt x="3469" y="308310"/>
                  </a:lnTo>
                  <a:lnTo>
                    <a:pt x="5846" y="323384"/>
                  </a:lnTo>
                  <a:lnTo>
                    <a:pt x="8746" y="337305"/>
                  </a:lnTo>
                  <a:lnTo>
                    <a:pt x="12370" y="350276"/>
                  </a:lnTo>
                  <a:lnTo>
                    <a:pt x="16776" y="362515"/>
                  </a:lnTo>
                  <a:lnTo>
                    <a:pt x="22038" y="373889"/>
                  </a:lnTo>
                  <a:lnTo>
                    <a:pt x="28329" y="383936"/>
                  </a:lnTo>
                  <a:lnTo>
                    <a:pt x="35647" y="392503"/>
                  </a:lnTo>
                  <a:lnTo>
                    <a:pt x="44172" y="399409"/>
                  </a:lnTo>
                  <a:lnTo>
                    <a:pt x="54329" y="404301"/>
                  </a:lnTo>
                  <a:lnTo>
                    <a:pt x="66202" y="407180"/>
                  </a:lnTo>
                  <a:lnTo>
                    <a:pt x="79583" y="408335"/>
                  </a:lnTo>
                  <a:lnTo>
                    <a:pt x="94160" y="408137"/>
                  </a:lnTo>
                  <a:lnTo>
                    <a:pt x="109621" y="406937"/>
                  </a:lnTo>
                  <a:lnTo>
                    <a:pt x="125391" y="405017"/>
                  </a:lnTo>
                  <a:lnTo>
                    <a:pt x="140664" y="402590"/>
                  </a:lnTo>
                  <a:lnTo>
                    <a:pt x="155037" y="399811"/>
                  </a:lnTo>
                  <a:lnTo>
                    <a:pt x="168313" y="396624"/>
                  </a:lnTo>
                  <a:lnTo>
                    <a:pt x="180318" y="392799"/>
                  </a:lnTo>
                  <a:lnTo>
                    <a:pt x="191092" y="388265"/>
                  </a:lnTo>
                  <a:lnTo>
                    <a:pt x="200728" y="383203"/>
                  </a:lnTo>
                  <a:lnTo>
                    <a:pt x="210313" y="377367"/>
                  </a:lnTo>
                  <a:lnTo>
                    <a:pt x="221808" y="369125"/>
                  </a:lnTo>
                  <a:lnTo>
                    <a:pt x="238558" y="3556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537103" y="5191799"/>
              <a:ext cx="126441" cy="379027"/>
            </a:xfrm>
            <a:custGeom>
              <a:avLst/>
              <a:gdLst/>
              <a:ahLst/>
              <a:cxnLst/>
              <a:rect l="0" t="0" r="0" b="0"/>
              <a:pathLst>
                <a:path w="126441" h="379027">
                  <a:moveTo>
                    <a:pt x="7816" y="0"/>
                  </a:moveTo>
                  <a:lnTo>
                    <a:pt x="4949" y="14736"/>
                  </a:lnTo>
                  <a:lnTo>
                    <a:pt x="2807" y="29288"/>
                  </a:lnTo>
                  <a:lnTo>
                    <a:pt x="1208" y="45073"/>
                  </a:lnTo>
                  <a:lnTo>
                    <a:pt x="201" y="61788"/>
                  </a:lnTo>
                  <a:lnTo>
                    <a:pt x="0" y="78633"/>
                  </a:lnTo>
                  <a:lnTo>
                    <a:pt x="650" y="95113"/>
                  </a:lnTo>
                  <a:lnTo>
                    <a:pt x="1890" y="111075"/>
                  </a:lnTo>
                  <a:lnTo>
                    <a:pt x="3254" y="126546"/>
                  </a:lnTo>
                  <a:lnTo>
                    <a:pt x="4463" y="141614"/>
                  </a:lnTo>
                  <a:lnTo>
                    <a:pt x="5426" y="156374"/>
                  </a:lnTo>
                  <a:lnTo>
                    <a:pt x="6146" y="170913"/>
                  </a:lnTo>
                  <a:lnTo>
                    <a:pt x="6664" y="185293"/>
                  </a:lnTo>
                  <a:lnTo>
                    <a:pt x="7030" y="199564"/>
                  </a:lnTo>
                  <a:lnTo>
                    <a:pt x="7282" y="213759"/>
                  </a:lnTo>
                  <a:lnTo>
                    <a:pt x="7460" y="227898"/>
                  </a:lnTo>
                  <a:lnTo>
                    <a:pt x="7751" y="241835"/>
                  </a:lnTo>
                  <a:lnTo>
                    <a:pt x="8479" y="255272"/>
                  </a:lnTo>
                  <a:lnTo>
                    <a:pt x="9782" y="268093"/>
                  </a:lnTo>
                  <a:lnTo>
                    <a:pt x="11470" y="280499"/>
                  </a:lnTo>
                  <a:lnTo>
                    <a:pt x="13142" y="292904"/>
                  </a:lnTo>
                  <a:lnTo>
                    <a:pt x="14561" y="305549"/>
                  </a:lnTo>
                  <a:lnTo>
                    <a:pt x="15664" y="318500"/>
                  </a:lnTo>
                  <a:lnTo>
                    <a:pt x="16479" y="331734"/>
                  </a:lnTo>
                  <a:lnTo>
                    <a:pt x="17050" y="345166"/>
                  </a:lnTo>
                  <a:lnTo>
                    <a:pt x="17016" y="357592"/>
                  </a:lnTo>
                  <a:lnTo>
                    <a:pt x="15775" y="365400"/>
                  </a:lnTo>
                  <a:lnTo>
                    <a:pt x="13786" y="366425"/>
                  </a:lnTo>
                  <a:lnTo>
                    <a:pt x="12009" y="362420"/>
                  </a:lnTo>
                  <a:lnTo>
                    <a:pt x="10686" y="355072"/>
                  </a:lnTo>
                  <a:lnTo>
                    <a:pt x="9760" y="345500"/>
                  </a:lnTo>
                  <a:lnTo>
                    <a:pt x="9129" y="334443"/>
                  </a:lnTo>
                  <a:lnTo>
                    <a:pt x="8871" y="322396"/>
                  </a:lnTo>
                  <a:lnTo>
                    <a:pt x="9230" y="309686"/>
                  </a:lnTo>
                  <a:lnTo>
                    <a:pt x="10292" y="296538"/>
                  </a:lnTo>
                  <a:lnTo>
                    <a:pt x="12161" y="283264"/>
                  </a:lnTo>
                  <a:lnTo>
                    <a:pt x="15018" y="270269"/>
                  </a:lnTo>
                  <a:lnTo>
                    <a:pt x="18873" y="257765"/>
                  </a:lnTo>
                  <a:lnTo>
                    <a:pt x="23751" y="246419"/>
                  </a:lnTo>
                  <a:lnTo>
                    <a:pt x="29774" y="237388"/>
                  </a:lnTo>
                  <a:lnTo>
                    <a:pt x="36900" y="231106"/>
                  </a:lnTo>
                  <a:lnTo>
                    <a:pt x="44955" y="227686"/>
                  </a:lnTo>
                  <a:lnTo>
                    <a:pt x="53732" y="227270"/>
                  </a:lnTo>
                  <a:lnTo>
                    <a:pt x="63033" y="229619"/>
                  </a:lnTo>
                  <a:lnTo>
                    <a:pt x="72379" y="234244"/>
                  </a:lnTo>
                  <a:lnTo>
                    <a:pt x="81041" y="240612"/>
                  </a:lnTo>
                  <a:lnTo>
                    <a:pt x="88675" y="248259"/>
                  </a:lnTo>
                  <a:lnTo>
                    <a:pt x="95293" y="256981"/>
                  </a:lnTo>
                  <a:lnTo>
                    <a:pt x="101054" y="266811"/>
                  </a:lnTo>
                  <a:lnTo>
                    <a:pt x="106152" y="277677"/>
                  </a:lnTo>
                  <a:lnTo>
                    <a:pt x="110765" y="289244"/>
                  </a:lnTo>
                  <a:lnTo>
                    <a:pt x="115032" y="301008"/>
                  </a:lnTo>
                  <a:lnTo>
                    <a:pt x="119049" y="312663"/>
                  </a:lnTo>
                  <a:lnTo>
                    <a:pt x="122560" y="324099"/>
                  </a:lnTo>
                  <a:lnTo>
                    <a:pt x="125009" y="335312"/>
                  </a:lnTo>
                  <a:lnTo>
                    <a:pt x="126168" y="346336"/>
                  </a:lnTo>
                  <a:lnTo>
                    <a:pt x="126440" y="357268"/>
                  </a:lnTo>
                  <a:lnTo>
                    <a:pt x="125666" y="368145"/>
                  </a:lnTo>
                  <a:lnTo>
                    <a:pt x="123629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715637" y="5328670"/>
              <a:ext cx="113352" cy="263213"/>
            </a:xfrm>
            <a:custGeom>
              <a:avLst/>
              <a:gdLst/>
              <a:ahLst/>
              <a:cxnLst/>
              <a:rect l="0" t="0" r="0" b="0"/>
              <a:pathLst>
                <a:path w="113352" h="263213">
                  <a:moveTo>
                    <a:pt x="103022" y="0"/>
                  </a:moveTo>
                  <a:lnTo>
                    <a:pt x="94154" y="3000"/>
                  </a:lnTo>
                  <a:lnTo>
                    <a:pt x="85166" y="6422"/>
                  </a:lnTo>
                  <a:lnTo>
                    <a:pt x="75181" y="10619"/>
                  </a:lnTo>
                  <a:lnTo>
                    <a:pt x="64546" y="15519"/>
                  </a:lnTo>
                  <a:lnTo>
                    <a:pt x="54030" y="21000"/>
                  </a:lnTo>
                  <a:lnTo>
                    <a:pt x="44078" y="26936"/>
                  </a:lnTo>
                  <a:lnTo>
                    <a:pt x="34792" y="33370"/>
                  </a:lnTo>
                  <a:lnTo>
                    <a:pt x="26105" y="40516"/>
                  </a:lnTo>
                  <a:lnTo>
                    <a:pt x="17909" y="48434"/>
                  </a:lnTo>
                  <a:lnTo>
                    <a:pt x="10575" y="57038"/>
                  </a:lnTo>
                  <a:lnTo>
                    <a:pt x="4928" y="66192"/>
                  </a:lnTo>
                  <a:lnTo>
                    <a:pt x="1289" y="75749"/>
                  </a:lnTo>
                  <a:lnTo>
                    <a:pt x="0" y="85267"/>
                  </a:lnTo>
                  <a:lnTo>
                    <a:pt x="1636" y="94045"/>
                  </a:lnTo>
                  <a:lnTo>
                    <a:pt x="6223" y="101759"/>
                  </a:lnTo>
                  <a:lnTo>
                    <a:pt x="13355" y="108428"/>
                  </a:lnTo>
                  <a:lnTo>
                    <a:pt x="22486" y="114224"/>
                  </a:lnTo>
                  <a:lnTo>
                    <a:pt x="33096" y="119350"/>
                  </a:lnTo>
                  <a:lnTo>
                    <a:pt x="44604" y="124152"/>
                  </a:lnTo>
                  <a:lnTo>
                    <a:pt x="56386" y="129077"/>
                  </a:lnTo>
                  <a:lnTo>
                    <a:pt x="68071" y="134367"/>
                  </a:lnTo>
                  <a:lnTo>
                    <a:pt x="79203" y="140229"/>
                  </a:lnTo>
                  <a:lnTo>
                    <a:pt x="89153" y="146922"/>
                  </a:lnTo>
                  <a:lnTo>
                    <a:pt x="97686" y="154501"/>
                  </a:lnTo>
                  <a:lnTo>
                    <a:pt x="104588" y="162862"/>
                  </a:lnTo>
                  <a:lnTo>
                    <a:pt x="109483" y="171844"/>
                  </a:lnTo>
                  <a:lnTo>
                    <a:pt x="112364" y="181287"/>
                  </a:lnTo>
                  <a:lnTo>
                    <a:pt x="113351" y="190898"/>
                  </a:lnTo>
                  <a:lnTo>
                    <a:pt x="112511" y="200269"/>
                  </a:lnTo>
                  <a:lnTo>
                    <a:pt x="110061" y="209199"/>
                  </a:lnTo>
                  <a:lnTo>
                    <a:pt x="106318" y="217669"/>
                  </a:lnTo>
                  <a:lnTo>
                    <a:pt x="101597" y="225744"/>
                  </a:lnTo>
                  <a:lnTo>
                    <a:pt x="96159" y="233502"/>
                  </a:lnTo>
                  <a:lnTo>
                    <a:pt x="89881" y="240695"/>
                  </a:lnTo>
                  <a:lnTo>
                    <a:pt x="82306" y="246776"/>
                  </a:lnTo>
                  <a:lnTo>
                    <a:pt x="73293" y="251532"/>
                  </a:lnTo>
                  <a:lnTo>
                    <a:pt x="63409" y="255073"/>
                  </a:lnTo>
                  <a:lnTo>
                    <a:pt x="52667" y="257999"/>
                  </a:lnTo>
                  <a:lnTo>
                    <a:pt x="39005" y="260565"/>
                  </a:lnTo>
                  <a:lnTo>
                    <a:pt x="18794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7881830" y="556029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8106409" y="5307613"/>
              <a:ext cx="159528" cy="284414"/>
            </a:xfrm>
            <a:custGeom>
              <a:avLst/>
              <a:gdLst/>
              <a:ahLst/>
              <a:cxnLst/>
              <a:rect l="0" t="0" r="0" b="0"/>
              <a:pathLst>
                <a:path w="159528" h="284414">
                  <a:moveTo>
                    <a:pt x="133391" y="0"/>
                  </a:moveTo>
                  <a:lnTo>
                    <a:pt x="121656" y="0"/>
                  </a:lnTo>
                  <a:lnTo>
                    <a:pt x="110527" y="0"/>
                  </a:lnTo>
                  <a:lnTo>
                    <a:pt x="98932" y="5"/>
                  </a:lnTo>
                  <a:lnTo>
                    <a:pt x="86945" y="177"/>
                  </a:lnTo>
                  <a:lnTo>
                    <a:pt x="74933" y="825"/>
                  </a:lnTo>
                  <a:lnTo>
                    <a:pt x="63134" y="2088"/>
                  </a:lnTo>
                  <a:lnTo>
                    <a:pt x="51781" y="4259"/>
                  </a:lnTo>
                  <a:lnTo>
                    <a:pt x="41161" y="7852"/>
                  </a:lnTo>
                  <a:lnTo>
                    <a:pt x="31364" y="13019"/>
                  </a:lnTo>
                  <a:lnTo>
                    <a:pt x="22635" y="19761"/>
                  </a:lnTo>
                  <a:lnTo>
                    <a:pt x="15442" y="28107"/>
                  </a:lnTo>
                  <a:lnTo>
                    <a:pt x="9900" y="37906"/>
                  </a:lnTo>
                  <a:lnTo>
                    <a:pt x="5822" y="48892"/>
                  </a:lnTo>
                  <a:lnTo>
                    <a:pt x="2909" y="60781"/>
                  </a:lnTo>
                  <a:lnTo>
                    <a:pt x="886" y="73308"/>
                  </a:lnTo>
                  <a:lnTo>
                    <a:pt x="0" y="85462"/>
                  </a:lnTo>
                  <a:lnTo>
                    <a:pt x="985" y="95564"/>
                  </a:lnTo>
                  <a:lnTo>
                    <a:pt x="4098" y="102871"/>
                  </a:lnTo>
                  <a:lnTo>
                    <a:pt x="9307" y="107639"/>
                  </a:lnTo>
                  <a:lnTo>
                    <a:pt x="16549" y="110630"/>
                  </a:lnTo>
                  <a:lnTo>
                    <a:pt x="25566" y="112504"/>
                  </a:lnTo>
                  <a:lnTo>
                    <a:pt x="35841" y="113853"/>
                  </a:lnTo>
                  <a:lnTo>
                    <a:pt x="46714" y="115250"/>
                  </a:lnTo>
                  <a:lnTo>
                    <a:pt x="57759" y="116983"/>
                  </a:lnTo>
                  <a:lnTo>
                    <a:pt x="68782" y="119121"/>
                  </a:lnTo>
                  <a:lnTo>
                    <a:pt x="79716" y="121621"/>
                  </a:lnTo>
                  <a:lnTo>
                    <a:pt x="90548" y="124415"/>
                  </a:lnTo>
                  <a:lnTo>
                    <a:pt x="101127" y="127594"/>
                  </a:lnTo>
                  <a:lnTo>
                    <a:pt x="111165" y="131405"/>
                  </a:lnTo>
                  <a:lnTo>
                    <a:pt x="120546" y="135935"/>
                  </a:lnTo>
                  <a:lnTo>
                    <a:pt x="129151" y="141282"/>
                  </a:lnTo>
                  <a:lnTo>
                    <a:pt x="136786" y="147628"/>
                  </a:lnTo>
                  <a:lnTo>
                    <a:pt x="143436" y="154977"/>
                  </a:lnTo>
                  <a:lnTo>
                    <a:pt x="149071" y="163354"/>
                  </a:lnTo>
                  <a:lnTo>
                    <a:pt x="153565" y="172880"/>
                  </a:lnTo>
                  <a:lnTo>
                    <a:pt x="156952" y="183502"/>
                  </a:lnTo>
                  <a:lnTo>
                    <a:pt x="159075" y="194719"/>
                  </a:lnTo>
                  <a:lnTo>
                    <a:pt x="159527" y="205707"/>
                  </a:lnTo>
                  <a:lnTo>
                    <a:pt x="158232" y="216018"/>
                  </a:lnTo>
                  <a:lnTo>
                    <a:pt x="155244" y="225567"/>
                  </a:lnTo>
                  <a:lnTo>
                    <a:pt x="150572" y="234441"/>
                  </a:lnTo>
                  <a:lnTo>
                    <a:pt x="144392" y="242776"/>
                  </a:lnTo>
                  <a:lnTo>
                    <a:pt x="136990" y="250543"/>
                  </a:lnTo>
                  <a:lnTo>
                    <a:pt x="128661" y="257548"/>
                  </a:lnTo>
                  <a:lnTo>
                    <a:pt x="119650" y="263747"/>
                  </a:lnTo>
                  <a:lnTo>
                    <a:pt x="109991" y="269234"/>
                  </a:lnTo>
                  <a:lnTo>
                    <a:pt x="99522" y="274154"/>
                  </a:lnTo>
                  <a:lnTo>
                    <a:pt x="88224" y="278637"/>
                  </a:lnTo>
                  <a:lnTo>
                    <a:pt x="76366" y="282309"/>
                  </a:lnTo>
                  <a:lnTo>
                    <a:pt x="64406" y="284339"/>
                  </a:lnTo>
                  <a:lnTo>
                    <a:pt x="52634" y="284413"/>
                  </a:lnTo>
                  <a:lnTo>
                    <a:pt x="41589" y="282991"/>
                  </a:lnTo>
                  <a:lnTo>
                    <a:pt x="31061" y="280903"/>
                  </a:lnTo>
                  <a:lnTo>
                    <a:pt x="20132" y="277961"/>
                  </a:lnTo>
                  <a:lnTo>
                    <a:pt x="7048" y="2737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366142" y="5444483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0"/>
                  </a:moveTo>
                  <a:lnTo>
                    <a:pt x="62030" y="134"/>
                  </a:lnTo>
                  <a:lnTo>
                    <a:pt x="51541" y="1414"/>
                  </a:lnTo>
                  <a:lnTo>
                    <a:pt x="41254" y="3998"/>
                  </a:lnTo>
                  <a:lnTo>
                    <a:pt x="31435" y="7390"/>
                  </a:lnTo>
                  <a:lnTo>
                    <a:pt x="21970" y="11090"/>
                  </a:lnTo>
                  <a:lnTo>
                    <a:pt x="12023" y="1542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8492483" y="5318141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5" y="45068"/>
                  </a:lnTo>
                  <a:lnTo>
                    <a:pt x="178" y="61611"/>
                  </a:lnTo>
                  <a:lnTo>
                    <a:pt x="827" y="77807"/>
                  </a:lnTo>
                  <a:lnTo>
                    <a:pt x="2075" y="93039"/>
                  </a:lnTo>
                  <a:lnTo>
                    <a:pt x="3727" y="107349"/>
                  </a:lnTo>
                  <a:lnTo>
                    <a:pt x="5375" y="121171"/>
                  </a:lnTo>
                  <a:lnTo>
                    <a:pt x="6782" y="134835"/>
                  </a:lnTo>
                  <a:lnTo>
                    <a:pt x="8048" y="148503"/>
                  </a:lnTo>
                  <a:lnTo>
                    <a:pt x="9505" y="162234"/>
                  </a:lnTo>
                  <a:lnTo>
                    <a:pt x="11332" y="176032"/>
                  </a:lnTo>
                  <a:lnTo>
                    <a:pt x="13398" y="189860"/>
                  </a:lnTo>
                  <a:lnTo>
                    <a:pt x="15549" y="205323"/>
                  </a:lnTo>
                  <a:lnTo>
                    <a:pt x="17976" y="227132"/>
                  </a:lnTo>
                  <a:lnTo>
                    <a:pt x="21057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8576711" y="5328670"/>
              <a:ext cx="31587" cy="242156"/>
            </a:xfrm>
            <a:custGeom>
              <a:avLst/>
              <a:gdLst/>
              <a:ahLst/>
              <a:cxnLst/>
              <a:rect l="0" t="0" r="0" b="0"/>
              <a:pathLst>
                <a:path w="31587" h="242156">
                  <a:moveTo>
                    <a:pt x="0" y="0"/>
                  </a:moveTo>
                  <a:lnTo>
                    <a:pt x="67" y="11668"/>
                  </a:lnTo>
                  <a:lnTo>
                    <a:pt x="706" y="22157"/>
                  </a:lnTo>
                  <a:lnTo>
                    <a:pt x="2004" y="32477"/>
                  </a:lnTo>
                  <a:lnTo>
                    <a:pt x="3864" y="43469"/>
                  </a:lnTo>
                  <a:lnTo>
                    <a:pt x="6180" y="56406"/>
                  </a:lnTo>
                  <a:lnTo>
                    <a:pt x="8847" y="71804"/>
                  </a:lnTo>
                  <a:lnTo>
                    <a:pt x="11771" y="89362"/>
                  </a:lnTo>
                  <a:lnTo>
                    <a:pt x="14878" y="108357"/>
                  </a:lnTo>
                  <a:lnTo>
                    <a:pt x="18108" y="128194"/>
                  </a:lnTo>
                  <a:lnTo>
                    <a:pt x="21271" y="148178"/>
                  </a:lnTo>
                  <a:lnTo>
                    <a:pt x="24351" y="169723"/>
                  </a:lnTo>
                  <a:lnTo>
                    <a:pt x="27616" y="198066"/>
                  </a:lnTo>
                  <a:lnTo>
                    <a:pt x="31586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8566183" y="5086514"/>
              <a:ext cx="188078" cy="736996"/>
            </a:xfrm>
            <a:custGeom>
              <a:avLst/>
              <a:gdLst/>
              <a:ahLst/>
              <a:cxnLst/>
              <a:rect l="0" t="0" r="0" b="0"/>
              <a:pathLst>
                <a:path w="188078" h="736996">
                  <a:moveTo>
                    <a:pt x="0" y="0"/>
                  </a:moveTo>
                  <a:lnTo>
                    <a:pt x="5934" y="8936"/>
                  </a:lnTo>
                  <a:lnTo>
                    <a:pt x="12139" y="18563"/>
                  </a:lnTo>
                  <a:lnTo>
                    <a:pt x="19230" y="29850"/>
                  </a:lnTo>
                  <a:lnTo>
                    <a:pt x="26997" y="42517"/>
                  </a:lnTo>
                  <a:lnTo>
                    <a:pt x="34995" y="55997"/>
                  </a:lnTo>
                  <a:lnTo>
                    <a:pt x="42937" y="69864"/>
                  </a:lnTo>
                  <a:lnTo>
                    <a:pt x="50711" y="83727"/>
                  </a:lnTo>
                  <a:lnTo>
                    <a:pt x="58303" y="97170"/>
                  </a:lnTo>
                  <a:lnTo>
                    <a:pt x="65746" y="110023"/>
                  </a:lnTo>
                  <a:lnTo>
                    <a:pt x="73234" y="122464"/>
                  </a:lnTo>
                  <a:lnTo>
                    <a:pt x="81107" y="134898"/>
                  </a:lnTo>
                  <a:lnTo>
                    <a:pt x="89517" y="147566"/>
                  </a:lnTo>
                  <a:lnTo>
                    <a:pt x="98285" y="160534"/>
                  </a:lnTo>
                  <a:lnTo>
                    <a:pt x="107018" y="173780"/>
                  </a:lnTo>
                  <a:lnTo>
                    <a:pt x="115478" y="187252"/>
                  </a:lnTo>
                  <a:lnTo>
                    <a:pt x="123447" y="200892"/>
                  </a:lnTo>
                  <a:lnTo>
                    <a:pt x="130645" y="214656"/>
                  </a:lnTo>
                  <a:lnTo>
                    <a:pt x="137002" y="228506"/>
                  </a:lnTo>
                  <a:lnTo>
                    <a:pt x="142609" y="242417"/>
                  </a:lnTo>
                  <a:lnTo>
                    <a:pt x="147616" y="256369"/>
                  </a:lnTo>
                  <a:lnTo>
                    <a:pt x="152175" y="270349"/>
                  </a:lnTo>
                  <a:lnTo>
                    <a:pt x="156408" y="284348"/>
                  </a:lnTo>
                  <a:lnTo>
                    <a:pt x="160413" y="298360"/>
                  </a:lnTo>
                  <a:lnTo>
                    <a:pt x="164258" y="312380"/>
                  </a:lnTo>
                  <a:lnTo>
                    <a:pt x="167993" y="326407"/>
                  </a:lnTo>
                  <a:lnTo>
                    <a:pt x="171655" y="340437"/>
                  </a:lnTo>
                  <a:lnTo>
                    <a:pt x="175263" y="354474"/>
                  </a:lnTo>
                  <a:lnTo>
                    <a:pt x="178668" y="368682"/>
                  </a:lnTo>
                  <a:lnTo>
                    <a:pt x="181576" y="383366"/>
                  </a:lnTo>
                  <a:lnTo>
                    <a:pt x="183862" y="398651"/>
                  </a:lnTo>
                  <a:lnTo>
                    <a:pt x="185567" y="414341"/>
                  </a:lnTo>
                  <a:lnTo>
                    <a:pt x="186794" y="430026"/>
                  </a:lnTo>
                  <a:lnTo>
                    <a:pt x="187652" y="445472"/>
                  </a:lnTo>
                  <a:lnTo>
                    <a:pt x="188077" y="460775"/>
                  </a:lnTo>
                  <a:lnTo>
                    <a:pt x="187837" y="476268"/>
                  </a:lnTo>
                  <a:lnTo>
                    <a:pt x="186861" y="492133"/>
                  </a:lnTo>
                  <a:lnTo>
                    <a:pt x="185224" y="508228"/>
                  </a:lnTo>
                  <a:lnTo>
                    <a:pt x="183055" y="524194"/>
                  </a:lnTo>
                  <a:lnTo>
                    <a:pt x="180480" y="539822"/>
                  </a:lnTo>
                  <a:lnTo>
                    <a:pt x="177446" y="554909"/>
                  </a:lnTo>
                  <a:lnTo>
                    <a:pt x="173730" y="569195"/>
                  </a:lnTo>
                  <a:lnTo>
                    <a:pt x="169269" y="582616"/>
                  </a:lnTo>
                  <a:lnTo>
                    <a:pt x="164137" y="595273"/>
                  </a:lnTo>
                  <a:lnTo>
                    <a:pt x="158468" y="607321"/>
                  </a:lnTo>
                  <a:lnTo>
                    <a:pt x="152394" y="618912"/>
                  </a:lnTo>
                  <a:lnTo>
                    <a:pt x="146027" y="630173"/>
                  </a:lnTo>
                  <a:lnTo>
                    <a:pt x="139455" y="641203"/>
                  </a:lnTo>
                  <a:lnTo>
                    <a:pt x="132739" y="652070"/>
                  </a:lnTo>
                  <a:lnTo>
                    <a:pt x="125924" y="662828"/>
                  </a:lnTo>
                  <a:lnTo>
                    <a:pt x="119044" y="673511"/>
                  </a:lnTo>
                  <a:lnTo>
                    <a:pt x="112118" y="684134"/>
                  </a:lnTo>
                  <a:lnTo>
                    <a:pt x="105079" y="694452"/>
                  </a:lnTo>
                  <a:lnTo>
                    <a:pt x="96874" y="705082"/>
                  </a:lnTo>
                  <a:lnTo>
                    <a:pt x="84547" y="718077"/>
                  </a:lnTo>
                  <a:lnTo>
                    <a:pt x="63170" y="7369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200041" y="177536"/>
            <a:ext cx="5355779" cy="902700"/>
            <a:chOff x="200041" y="177536"/>
            <a:chExt cx="5355779" cy="902700"/>
          </a:xfrm>
        </p:grpSpPr>
        <p:sp>
          <p:nvSpPr>
            <p:cNvPr id="2" name="Freeform 1"/>
            <p:cNvSpPr/>
            <p:nvPr/>
          </p:nvSpPr>
          <p:spPr>
            <a:xfrm>
              <a:off x="200041" y="589595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111673" y="0"/>
                  </a:lnTo>
                  <a:lnTo>
                    <a:pt x="97762" y="0"/>
                  </a:lnTo>
                  <a:lnTo>
                    <a:pt x="83278" y="0"/>
                  </a:lnTo>
                  <a:lnTo>
                    <a:pt x="68481" y="0"/>
                  </a:lnTo>
                  <a:lnTo>
                    <a:pt x="52534" y="0"/>
                  </a:lnTo>
                  <a:lnTo>
                    <a:pt x="3179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42238" y="400082"/>
              <a:ext cx="10529" cy="389556"/>
            </a:xfrm>
            <a:custGeom>
              <a:avLst/>
              <a:gdLst/>
              <a:ahLst/>
              <a:cxnLst/>
              <a:rect l="0" t="0" r="0" b="0"/>
              <a:pathLst>
                <a:path w="10529" h="389556">
                  <a:moveTo>
                    <a:pt x="10528" y="0"/>
                  </a:moveTo>
                  <a:lnTo>
                    <a:pt x="7662" y="11735"/>
                  </a:lnTo>
                  <a:lnTo>
                    <a:pt x="5520" y="22864"/>
                  </a:lnTo>
                  <a:lnTo>
                    <a:pt x="3917" y="34472"/>
                  </a:lnTo>
                  <a:lnTo>
                    <a:pt x="2736" y="46979"/>
                  </a:lnTo>
                  <a:lnTo>
                    <a:pt x="1887" y="60935"/>
                  </a:lnTo>
                  <a:lnTo>
                    <a:pt x="1295" y="76489"/>
                  </a:lnTo>
                  <a:lnTo>
                    <a:pt x="1053" y="93146"/>
                  </a:lnTo>
                  <a:lnTo>
                    <a:pt x="1417" y="110008"/>
                  </a:lnTo>
                  <a:lnTo>
                    <a:pt x="2468" y="126524"/>
                  </a:lnTo>
                  <a:lnTo>
                    <a:pt x="3817" y="142356"/>
                  </a:lnTo>
                  <a:lnTo>
                    <a:pt x="4729" y="157213"/>
                  </a:lnTo>
                  <a:lnTo>
                    <a:pt x="4823" y="171064"/>
                  </a:lnTo>
                  <a:lnTo>
                    <a:pt x="4224" y="184365"/>
                  </a:lnTo>
                  <a:lnTo>
                    <a:pt x="3357" y="197918"/>
                  </a:lnTo>
                  <a:lnTo>
                    <a:pt x="2515" y="212163"/>
                  </a:lnTo>
                  <a:lnTo>
                    <a:pt x="1815" y="227346"/>
                  </a:lnTo>
                  <a:lnTo>
                    <a:pt x="1278" y="243683"/>
                  </a:lnTo>
                  <a:lnTo>
                    <a:pt x="886" y="261152"/>
                  </a:lnTo>
                  <a:lnTo>
                    <a:pt x="607" y="279257"/>
                  </a:lnTo>
                  <a:lnTo>
                    <a:pt x="413" y="297168"/>
                  </a:lnTo>
                  <a:lnTo>
                    <a:pt x="279" y="314418"/>
                  </a:lnTo>
                  <a:lnTo>
                    <a:pt x="188" y="330504"/>
                  </a:lnTo>
                  <a:lnTo>
                    <a:pt x="116" y="346400"/>
                  </a:lnTo>
                  <a:lnTo>
                    <a:pt x="57" y="364615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63253" y="368497"/>
              <a:ext cx="347442" cy="105286"/>
            </a:xfrm>
            <a:custGeom>
              <a:avLst/>
              <a:gdLst/>
              <a:ahLst/>
              <a:cxnLst/>
              <a:rect l="0" t="0" r="0" b="0"/>
              <a:pathLst>
                <a:path w="347442" h="105286">
                  <a:moveTo>
                    <a:pt x="347441" y="0"/>
                  </a:moveTo>
                  <a:lnTo>
                    <a:pt x="335773" y="134"/>
                  </a:lnTo>
                  <a:lnTo>
                    <a:pt x="325284" y="1414"/>
                  </a:lnTo>
                  <a:lnTo>
                    <a:pt x="314982" y="4003"/>
                  </a:lnTo>
                  <a:lnTo>
                    <a:pt x="304681" y="7550"/>
                  </a:lnTo>
                  <a:lnTo>
                    <a:pt x="294337" y="11534"/>
                  </a:lnTo>
                  <a:lnTo>
                    <a:pt x="283939" y="15614"/>
                  </a:lnTo>
                  <a:lnTo>
                    <a:pt x="273165" y="19636"/>
                  </a:lnTo>
                  <a:lnTo>
                    <a:pt x="261410" y="23553"/>
                  </a:lnTo>
                  <a:lnTo>
                    <a:pt x="248424" y="27368"/>
                  </a:lnTo>
                  <a:lnTo>
                    <a:pt x="234278" y="31098"/>
                  </a:lnTo>
                  <a:lnTo>
                    <a:pt x="219179" y="34762"/>
                  </a:lnTo>
                  <a:lnTo>
                    <a:pt x="203363" y="38379"/>
                  </a:lnTo>
                  <a:lnTo>
                    <a:pt x="187353" y="41961"/>
                  </a:lnTo>
                  <a:lnTo>
                    <a:pt x="171920" y="45521"/>
                  </a:lnTo>
                  <a:lnTo>
                    <a:pt x="157425" y="49069"/>
                  </a:lnTo>
                  <a:lnTo>
                    <a:pt x="143558" y="52774"/>
                  </a:lnTo>
                  <a:lnTo>
                    <a:pt x="129560" y="56947"/>
                  </a:lnTo>
                  <a:lnTo>
                    <a:pt x="114993" y="61715"/>
                  </a:lnTo>
                  <a:lnTo>
                    <a:pt x="99918" y="66884"/>
                  </a:lnTo>
                  <a:lnTo>
                    <a:pt x="84711" y="72047"/>
                  </a:lnTo>
                  <a:lnTo>
                    <a:pt x="69637" y="76962"/>
                  </a:lnTo>
                  <a:lnTo>
                    <a:pt x="55198" y="81610"/>
                  </a:lnTo>
                  <a:lnTo>
                    <a:pt x="40674" y="86666"/>
                  </a:lnTo>
                  <a:lnTo>
                    <a:pt x="23674" y="9368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63253" y="736994"/>
              <a:ext cx="379027" cy="94758"/>
            </a:xfrm>
            <a:custGeom>
              <a:avLst/>
              <a:gdLst/>
              <a:ahLst/>
              <a:cxnLst/>
              <a:rect l="0" t="0" r="0" b="0"/>
              <a:pathLst>
                <a:path w="379027" h="94758">
                  <a:moveTo>
                    <a:pt x="379026" y="0"/>
                  </a:moveTo>
                  <a:lnTo>
                    <a:pt x="370225" y="2934"/>
                  </a:lnTo>
                  <a:lnTo>
                    <a:pt x="361878" y="5716"/>
                  </a:lnTo>
                  <a:lnTo>
                    <a:pt x="353175" y="8616"/>
                  </a:lnTo>
                  <a:lnTo>
                    <a:pt x="343881" y="11656"/>
                  </a:lnTo>
                  <a:lnTo>
                    <a:pt x="333738" y="14821"/>
                  </a:lnTo>
                  <a:lnTo>
                    <a:pt x="322688" y="18090"/>
                  </a:lnTo>
                  <a:lnTo>
                    <a:pt x="310676" y="21601"/>
                  </a:lnTo>
                  <a:lnTo>
                    <a:pt x="297557" y="25640"/>
                  </a:lnTo>
                  <a:lnTo>
                    <a:pt x="283361" y="30318"/>
                  </a:lnTo>
                  <a:lnTo>
                    <a:pt x="268253" y="35425"/>
                  </a:lnTo>
                  <a:lnTo>
                    <a:pt x="252435" y="40546"/>
                  </a:lnTo>
                  <a:lnTo>
                    <a:pt x="236091" y="45433"/>
                  </a:lnTo>
                  <a:lnTo>
                    <a:pt x="219371" y="50019"/>
                  </a:lnTo>
                  <a:lnTo>
                    <a:pt x="202387" y="54325"/>
                  </a:lnTo>
                  <a:lnTo>
                    <a:pt x="185222" y="58405"/>
                  </a:lnTo>
                  <a:lnTo>
                    <a:pt x="167932" y="62315"/>
                  </a:lnTo>
                  <a:lnTo>
                    <a:pt x="150558" y="66100"/>
                  </a:lnTo>
                  <a:lnTo>
                    <a:pt x="133122" y="69799"/>
                  </a:lnTo>
                  <a:lnTo>
                    <a:pt x="115480" y="73437"/>
                  </a:lnTo>
                  <a:lnTo>
                    <a:pt x="97336" y="77033"/>
                  </a:lnTo>
                  <a:lnTo>
                    <a:pt x="78597" y="80596"/>
                  </a:lnTo>
                  <a:lnTo>
                    <a:pt x="60215" y="83984"/>
                  </a:lnTo>
                  <a:lnTo>
                    <a:pt x="42282" y="87240"/>
                  </a:lnTo>
                  <a:lnTo>
                    <a:pt x="23221" y="90649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14076" y="616233"/>
              <a:ext cx="133489" cy="173405"/>
            </a:xfrm>
            <a:custGeom>
              <a:avLst/>
              <a:gdLst/>
              <a:ahLst/>
              <a:cxnLst/>
              <a:rect l="0" t="0" r="0" b="0"/>
              <a:pathLst>
                <a:path w="133489" h="173405">
                  <a:moveTo>
                    <a:pt x="7146" y="36533"/>
                  </a:moveTo>
                  <a:lnTo>
                    <a:pt x="7213" y="51068"/>
                  </a:lnTo>
                  <a:lnTo>
                    <a:pt x="7854" y="63699"/>
                  </a:lnTo>
                  <a:lnTo>
                    <a:pt x="9146" y="75608"/>
                  </a:lnTo>
                  <a:lnTo>
                    <a:pt x="10832" y="87263"/>
                  </a:lnTo>
                  <a:lnTo>
                    <a:pt x="12501" y="99104"/>
                  </a:lnTo>
                  <a:lnTo>
                    <a:pt x="13918" y="111339"/>
                  </a:lnTo>
                  <a:lnTo>
                    <a:pt x="15189" y="123835"/>
                  </a:lnTo>
                  <a:lnTo>
                    <a:pt x="16648" y="136225"/>
                  </a:lnTo>
                  <a:lnTo>
                    <a:pt x="18453" y="148226"/>
                  </a:lnTo>
                  <a:lnTo>
                    <a:pt x="19665" y="157141"/>
                  </a:lnTo>
                  <a:lnTo>
                    <a:pt x="19202" y="159575"/>
                  </a:lnTo>
                  <a:lnTo>
                    <a:pt x="17595" y="156451"/>
                  </a:lnTo>
                  <a:lnTo>
                    <a:pt x="15309" y="149673"/>
                  </a:lnTo>
                  <a:lnTo>
                    <a:pt x="12599" y="140884"/>
                  </a:lnTo>
                  <a:lnTo>
                    <a:pt x="9621" y="131092"/>
                  </a:lnTo>
                  <a:lnTo>
                    <a:pt x="6633" y="120670"/>
                  </a:lnTo>
                  <a:lnTo>
                    <a:pt x="4003" y="109570"/>
                  </a:lnTo>
                  <a:lnTo>
                    <a:pt x="1905" y="97791"/>
                  </a:lnTo>
                  <a:lnTo>
                    <a:pt x="496" y="85582"/>
                  </a:lnTo>
                  <a:lnTo>
                    <a:pt x="0" y="73374"/>
                  </a:lnTo>
                  <a:lnTo>
                    <a:pt x="449" y="61415"/>
                  </a:lnTo>
                  <a:lnTo>
                    <a:pt x="1886" y="49772"/>
                  </a:lnTo>
                  <a:lnTo>
                    <a:pt x="4446" y="38419"/>
                  </a:lnTo>
                  <a:lnTo>
                    <a:pt x="8103" y="27320"/>
                  </a:lnTo>
                  <a:lnTo>
                    <a:pt x="13015" y="17070"/>
                  </a:lnTo>
                  <a:lnTo>
                    <a:pt x="19593" y="8849"/>
                  </a:lnTo>
                  <a:lnTo>
                    <a:pt x="27900" y="3148"/>
                  </a:lnTo>
                  <a:lnTo>
                    <a:pt x="37393" y="135"/>
                  </a:lnTo>
                  <a:lnTo>
                    <a:pt x="47142" y="0"/>
                  </a:lnTo>
                  <a:lnTo>
                    <a:pt x="56578" y="2542"/>
                  </a:lnTo>
                  <a:lnTo>
                    <a:pt x="65351" y="7297"/>
                  </a:lnTo>
                  <a:lnTo>
                    <a:pt x="73164" y="13753"/>
                  </a:lnTo>
                  <a:lnTo>
                    <a:pt x="79973" y="21450"/>
                  </a:lnTo>
                  <a:lnTo>
                    <a:pt x="86071" y="29866"/>
                  </a:lnTo>
                  <a:lnTo>
                    <a:pt x="91949" y="38426"/>
                  </a:lnTo>
                  <a:lnTo>
                    <a:pt x="97908" y="46822"/>
                  </a:lnTo>
                  <a:lnTo>
                    <a:pt x="103898" y="55441"/>
                  </a:lnTo>
                  <a:lnTo>
                    <a:pt x="109620" y="65214"/>
                  </a:lnTo>
                  <a:lnTo>
                    <a:pt x="114911" y="76570"/>
                  </a:lnTo>
                  <a:lnTo>
                    <a:pt x="119598" y="89302"/>
                  </a:lnTo>
                  <a:lnTo>
                    <a:pt x="123442" y="102846"/>
                  </a:lnTo>
                  <a:lnTo>
                    <a:pt x="126393" y="116756"/>
                  </a:lnTo>
                  <a:lnTo>
                    <a:pt x="128564" y="130194"/>
                  </a:lnTo>
                  <a:lnTo>
                    <a:pt x="130347" y="143185"/>
                  </a:lnTo>
                  <a:lnTo>
                    <a:pt x="131899" y="156863"/>
                  </a:lnTo>
                  <a:lnTo>
                    <a:pt x="133488" y="17340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48237" y="389554"/>
              <a:ext cx="4613" cy="400084"/>
            </a:xfrm>
            <a:custGeom>
              <a:avLst/>
              <a:gdLst/>
              <a:ahLst/>
              <a:cxnLst/>
              <a:rect l="0" t="0" r="0" b="0"/>
              <a:pathLst>
                <a:path w="4613" h="400084">
                  <a:moveTo>
                    <a:pt x="4612" y="0"/>
                  </a:moveTo>
                  <a:lnTo>
                    <a:pt x="1813" y="11802"/>
                  </a:lnTo>
                  <a:lnTo>
                    <a:pt x="311" y="23571"/>
                  </a:lnTo>
                  <a:lnTo>
                    <a:pt x="0" y="36471"/>
                  </a:lnTo>
                  <a:lnTo>
                    <a:pt x="506" y="50664"/>
                  </a:lnTo>
                  <a:lnTo>
                    <a:pt x="1326" y="66289"/>
                  </a:lnTo>
                  <a:lnTo>
                    <a:pt x="2141" y="83269"/>
                  </a:lnTo>
                  <a:lnTo>
                    <a:pt x="2825" y="101543"/>
                  </a:lnTo>
                  <a:lnTo>
                    <a:pt x="3352" y="121161"/>
                  </a:lnTo>
                  <a:lnTo>
                    <a:pt x="3738" y="142011"/>
                  </a:lnTo>
                  <a:lnTo>
                    <a:pt x="4012" y="163552"/>
                  </a:lnTo>
                  <a:lnTo>
                    <a:pt x="4204" y="184931"/>
                  </a:lnTo>
                  <a:lnTo>
                    <a:pt x="4336" y="205674"/>
                  </a:lnTo>
                  <a:lnTo>
                    <a:pt x="4426" y="225516"/>
                  </a:lnTo>
                  <a:lnTo>
                    <a:pt x="4487" y="244228"/>
                  </a:lnTo>
                  <a:lnTo>
                    <a:pt x="4528" y="261815"/>
                  </a:lnTo>
                  <a:lnTo>
                    <a:pt x="4556" y="278439"/>
                  </a:lnTo>
                  <a:lnTo>
                    <a:pt x="4575" y="294312"/>
                  </a:lnTo>
                  <a:lnTo>
                    <a:pt x="4587" y="309624"/>
                  </a:lnTo>
                  <a:lnTo>
                    <a:pt x="4596" y="324506"/>
                  </a:lnTo>
                  <a:lnTo>
                    <a:pt x="4602" y="340806"/>
                  </a:lnTo>
                  <a:lnTo>
                    <a:pt x="4607" y="363315"/>
                  </a:lnTo>
                  <a:lnTo>
                    <a:pt x="4612" y="4000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926507" y="515896"/>
              <a:ext cx="231628" cy="52643"/>
            </a:xfrm>
            <a:custGeom>
              <a:avLst/>
              <a:gdLst/>
              <a:ahLst/>
              <a:cxnLst/>
              <a:rect l="0" t="0" r="0" b="0"/>
              <a:pathLst>
                <a:path w="231628" h="52643">
                  <a:moveTo>
                    <a:pt x="231627" y="0"/>
                  </a:moveTo>
                  <a:lnTo>
                    <a:pt x="222759" y="2934"/>
                  </a:lnTo>
                  <a:lnTo>
                    <a:pt x="213772" y="5716"/>
                  </a:lnTo>
                  <a:lnTo>
                    <a:pt x="203777" y="8616"/>
                  </a:lnTo>
                  <a:lnTo>
                    <a:pt x="192796" y="11656"/>
                  </a:lnTo>
                  <a:lnTo>
                    <a:pt x="180985" y="14821"/>
                  </a:lnTo>
                  <a:lnTo>
                    <a:pt x="168526" y="18085"/>
                  </a:lnTo>
                  <a:lnTo>
                    <a:pt x="155589" y="21423"/>
                  </a:lnTo>
                  <a:lnTo>
                    <a:pt x="142307" y="24814"/>
                  </a:lnTo>
                  <a:lnTo>
                    <a:pt x="128790" y="28243"/>
                  </a:lnTo>
                  <a:lnTo>
                    <a:pt x="115275" y="31698"/>
                  </a:lnTo>
                  <a:lnTo>
                    <a:pt x="102121" y="35170"/>
                  </a:lnTo>
                  <a:lnTo>
                    <a:pt x="89491" y="38650"/>
                  </a:lnTo>
                  <a:lnTo>
                    <a:pt x="77212" y="41970"/>
                  </a:lnTo>
                  <a:lnTo>
                    <a:pt x="64893" y="44820"/>
                  </a:lnTo>
                  <a:lnTo>
                    <a:pt x="52324" y="47069"/>
                  </a:lnTo>
                  <a:lnTo>
                    <a:pt x="40056" y="48752"/>
                  </a:lnTo>
                  <a:lnTo>
                    <a:pt x="28109" y="50146"/>
                  </a:lnTo>
                  <a:lnTo>
                    <a:pt x="15431" y="5137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116020" y="567888"/>
              <a:ext cx="136872" cy="211369"/>
            </a:xfrm>
            <a:custGeom>
              <a:avLst/>
              <a:gdLst/>
              <a:ahLst/>
              <a:cxnLst/>
              <a:rect l="0" t="0" r="0" b="0"/>
              <a:pathLst>
                <a:path w="136872" h="211369">
                  <a:moveTo>
                    <a:pt x="0" y="84878"/>
                  </a:moveTo>
                  <a:lnTo>
                    <a:pt x="11668" y="84811"/>
                  </a:lnTo>
                  <a:lnTo>
                    <a:pt x="22157" y="84171"/>
                  </a:lnTo>
                  <a:lnTo>
                    <a:pt x="32459" y="82870"/>
                  </a:lnTo>
                  <a:lnTo>
                    <a:pt x="42760" y="80838"/>
                  </a:lnTo>
                  <a:lnTo>
                    <a:pt x="53104" y="77873"/>
                  </a:lnTo>
                  <a:lnTo>
                    <a:pt x="63489" y="73953"/>
                  </a:lnTo>
                  <a:lnTo>
                    <a:pt x="73744" y="69204"/>
                  </a:lnTo>
                  <a:lnTo>
                    <a:pt x="83554" y="63800"/>
                  </a:lnTo>
                  <a:lnTo>
                    <a:pt x="92776" y="57904"/>
                  </a:lnTo>
                  <a:lnTo>
                    <a:pt x="101273" y="51489"/>
                  </a:lnTo>
                  <a:lnTo>
                    <a:pt x="108834" y="44352"/>
                  </a:lnTo>
                  <a:lnTo>
                    <a:pt x="115419" y="36448"/>
                  </a:lnTo>
                  <a:lnTo>
                    <a:pt x="120502" y="28192"/>
                  </a:lnTo>
                  <a:lnTo>
                    <a:pt x="123029" y="20337"/>
                  </a:lnTo>
                  <a:lnTo>
                    <a:pt x="122650" y="13287"/>
                  </a:lnTo>
                  <a:lnTo>
                    <a:pt x="119632" y="7420"/>
                  </a:lnTo>
                  <a:lnTo>
                    <a:pt x="114484" y="3235"/>
                  </a:lnTo>
                  <a:lnTo>
                    <a:pt x="107728" y="833"/>
                  </a:lnTo>
                  <a:lnTo>
                    <a:pt x="99805" y="0"/>
                  </a:lnTo>
                  <a:lnTo>
                    <a:pt x="91060" y="414"/>
                  </a:lnTo>
                  <a:lnTo>
                    <a:pt x="81747" y="1769"/>
                  </a:lnTo>
                  <a:lnTo>
                    <a:pt x="72209" y="4132"/>
                  </a:lnTo>
                  <a:lnTo>
                    <a:pt x="62880" y="7920"/>
                  </a:lnTo>
                  <a:lnTo>
                    <a:pt x="53979" y="13244"/>
                  </a:lnTo>
                  <a:lnTo>
                    <a:pt x="45696" y="19938"/>
                  </a:lnTo>
                  <a:lnTo>
                    <a:pt x="38279" y="27727"/>
                  </a:lnTo>
                  <a:lnTo>
                    <a:pt x="31770" y="36338"/>
                  </a:lnTo>
                  <a:lnTo>
                    <a:pt x="26060" y="45543"/>
                  </a:lnTo>
                  <a:lnTo>
                    <a:pt x="20982" y="55167"/>
                  </a:lnTo>
                  <a:lnTo>
                    <a:pt x="16381" y="65086"/>
                  </a:lnTo>
                  <a:lnTo>
                    <a:pt x="12289" y="75372"/>
                  </a:lnTo>
                  <a:lnTo>
                    <a:pt x="8912" y="86270"/>
                  </a:lnTo>
                  <a:lnTo>
                    <a:pt x="6311" y="97860"/>
                  </a:lnTo>
                  <a:lnTo>
                    <a:pt x="4563" y="109915"/>
                  </a:lnTo>
                  <a:lnTo>
                    <a:pt x="3839" y="122008"/>
                  </a:lnTo>
                  <a:lnTo>
                    <a:pt x="4137" y="133883"/>
                  </a:lnTo>
                  <a:lnTo>
                    <a:pt x="5473" y="145467"/>
                  </a:lnTo>
                  <a:lnTo>
                    <a:pt x="7965" y="156778"/>
                  </a:lnTo>
                  <a:lnTo>
                    <a:pt x="11571" y="167859"/>
                  </a:lnTo>
                  <a:lnTo>
                    <a:pt x="16280" y="178436"/>
                  </a:lnTo>
                  <a:lnTo>
                    <a:pt x="22190" y="187940"/>
                  </a:lnTo>
                  <a:lnTo>
                    <a:pt x="29244" y="196139"/>
                  </a:lnTo>
                  <a:lnTo>
                    <a:pt x="37421" y="202797"/>
                  </a:lnTo>
                  <a:lnTo>
                    <a:pt x="46812" y="207521"/>
                  </a:lnTo>
                  <a:lnTo>
                    <a:pt x="57348" y="210289"/>
                  </a:lnTo>
                  <a:lnTo>
                    <a:pt x="68677" y="211368"/>
                  </a:lnTo>
                  <a:lnTo>
                    <a:pt x="80273" y="211121"/>
                  </a:lnTo>
                  <a:lnTo>
                    <a:pt x="91797" y="209886"/>
                  </a:lnTo>
                  <a:lnTo>
                    <a:pt x="102673" y="207905"/>
                  </a:lnTo>
                  <a:lnTo>
                    <a:pt x="113068" y="205020"/>
                  </a:lnTo>
                  <a:lnTo>
                    <a:pt x="123891" y="199866"/>
                  </a:lnTo>
                  <a:lnTo>
                    <a:pt x="136871" y="19016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289690" y="579067"/>
              <a:ext cx="121129" cy="193851"/>
            </a:xfrm>
            <a:custGeom>
              <a:avLst/>
              <a:gdLst/>
              <a:ahLst/>
              <a:cxnLst/>
              <a:rect l="0" t="0" r="0" b="0"/>
              <a:pathLst>
                <a:path w="121129" h="193851">
                  <a:moveTo>
                    <a:pt x="5315" y="94756"/>
                  </a:moveTo>
                  <a:lnTo>
                    <a:pt x="8248" y="103558"/>
                  </a:lnTo>
                  <a:lnTo>
                    <a:pt x="11031" y="111904"/>
                  </a:lnTo>
                  <a:lnTo>
                    <a:pt x="13930" y="120603"/>
                  </a:lnTo>
                  <a:lnTo>
                    <a:pt x="16970" y="129724"/>
                  </a:lnTo>
                  <a:lnTo>
                    <a:pt x="20135" y="139219"/>
                  </a:lnTo>
                  <a:lnTo>
                    <a:pt x="23400" y="149011"/>
                  </a:lnTo>
                  <a:lnTo>
                    <a:pt x="26738" y="159025"/>
                  </a:lnTo>
                  <a:lnTo>
                    <a:pt x="30129" y="169199"/>
                  </a:lnTo>
                  <a:lnTo>
                    <a:pt x="33519" y="179458"/>
                  </a:lnTo>
                  <a:lnTo>
                    <a:pt x="35552" y="188755"/>
                  </a:lnTo>
                  <a:lnTo>
                    <a:pt x="34415" y="193850"/>
                  </a:lnTo>
                  <a:lnTo>
                    <a:pt x="31053" y="193105"/>
                  </a:lnTo>
                  <a:lnTo>
                    <a:pt x="27021" y="188476"/>
                  </a:lnTo>
                  <a:lnTo>
                    <a:pt x="22558" y="181192"/>
                  </a:lnTo>
                  <a:lnTo>
                    <a:pt x="17604" y="171950"/>
                  </a:lnTo>
                  <a:lnTo>
                    <a:pt x="12491" y="161266"/>
                  </a:lnTo>
                  <a:lnTo>
                    <a:pt x="7908" y="149545"/>
                  </a:lnTo>
                  <a:lnTo>
                    <a:pt x="4208" y="137092"/>
                  </a:lnTo>
                  <a:lnTo>
                    <a:pt x="1576" y="124131"/>
                  </a:lnTo>
                  <a:lnTo>
                    <a:pt x="185" y="110820"/>
                  </a:lnTo>
                  <a:lnTo>
                    <a:pt x="0" y="97281"/>
                  </a:lnTo>
                  <a:lnTo>
                    <a:pt x="995" y="83918"/>
                  </a:lnTo>
                  <a:lnTo>
                    <a:pt x="3251" y="71397"/>
                  </a:lnTo>
                  <a:lnTo>
                    <a:pt x="6695" y="60018"/>
                  </a:lnTo>
                  <a:lnTo>
                    <a:pt x="11294" y="49902"/>
                  </a:lnTo>
                  <a:lnTo>
                    <a:pt x="17129" y="41171"/>
                  </a:lnTo>
                  <a:lnTo>
                    <a:pt x="24128" y="33743"/>
                  </a:lnTo>
                  <a:lnTo>
                    <a:pt x="32098" y="27396"/>
                  </a:lnTo>
                  <a:lnTo>
                    <a:pt x="40819" y="21883"/>
                  </a:lnTo>
                  <a:lnTo>
                    <a:pt x="50091" y="16987"/>
                  </a:lnTo>
                  <a:lnTo>
                    <a:pt x="59878" y="12682"/>
                  </a:lnTo>
                  <a:lnTo>
                    <a:pt x="71575" y="8701"/>
                  </a:lnTo>
                  <a:lnTo>
                    <a:pt x="89558" y="4693"/>
                  </a:lnTo>
                  <a:lnTo>
                    <a:pt x="121128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464858" y="587625"/>
              <a:ext cx="140177" cy="346954"/>
            </a:xfrm>
            <a:custGeom>
              <a:avLst/>
              <a:gdLst/>
              <a:ahLst/>
              <a:cxnLst/>
              <a:rect l="0" t="0" r="0" b="0"/>
              <a:pathLst>
                <a:path w="140177" h="346954">
                  <a:moveTo>
                    <a:pt x="19660" y="107255"/>
                  </a:moveTo>
                  <a:lnTo>
                    <a:pt x="22526" y="116124"/>
                  </a:lnTo>
                  <a:lnTo>
                    <a:pt x="24669" y="125111"/>
                  </a:lnTo>
                  <a:lnTo>
                    <a:pt x="26272" y="135106"/>
                  </a:lnTo>
                  <a:lnTo>
                    <a:pt x="27452" y="146086"/>
                  </a:lnTo>
                  <a:lnTo>
                    <a:pt x="28301" y="157898"/>
                  </a:lnTo>
                  <a:lnTo>
                    <a:pt x="28903" y="170352"/>
                  </a:lnTo>
                  <a:lnTo>
                    <a:pt x="29490" y="183117"/>
                  </a:lnTo>
                  <a:lnTo>
                    <a:pt x="30422" y="195749"/>
                  </a:lnTo>
                  <a:lnTo>
                    <a:pt x="31864" y="208023"/>
                  </a:lnTo>
                  <a:lnTo>
                    <a:pt x="33648" y="220058"/>
                  </a:lnTo>
                  <a:lnTo>
                    <a:pt x="35384" y="232212"/>
                  </a:lnTo>
                  <a:lnTo>
                    <a:pt x="36846" y="244693"/>
                  </a:lnTo>
                  <a:lnTo>
                    <a:pt x="37979" y="257704"/>
                  </a:lnTo>
                  <a:lnTo>
                    <a:pt x="38813" y="271511"/>
                  </a:lnTo>
                  <a:lnTo>
                    <a:pt x="39409" y="286172"/>
                  </a:lnTo>
                  <a:lnTo>
                    <a:pt x="39826" y="301426"/>
                  </a:lnTo>
                  <a:lnTo>
                    <a:pt x="40114" y="316811"/>
                  </a:lnTo>
                  <a:lnTo>
                    <a:pt x="40282" y="331951"/>
                  </a:lnTo>
                  <a:lnTo>
                    <a:pt x="39398" y="343386"/>
                  </a:lnTo>
                  <a:lnTo>
                    <a:pt x="37099" y="346953"/>
                  </a:lnTo>
                  <a:lnTo>
                    <a:pt x="34935" y="344098"/>
                  </a:lnTo>
                  <a:lnTo>
                    <a:pt x="33188" y="337058"/>
                  </a:lnTo>
                  <a:lnTo>
                    <a:pt x="31471" y="327419"/>
                  </a:lnTo>
                  <a:lnTo>
                    <a:pt x="29507" y="316178"/>
                  </a:lnTo>
                  <a:lnTo>
                    <a:pt x="27211" y="304104"/>
                  </a:lnTo>
                  <a:lnTo>
                    <a:pt x="24603" y="291872"/>
                  </a:lnTo>
                  <a:lnTo>
                    <a:pt x="21740" y="279833"/>
                  </a:lnTo>
                  <a:lnTo>
                    <a:pt x="18685" y="267769"/>
                  </a:lnTo>
                  <a:lnTo>
                    <a:pt x="15490" y="255056"/>
                  </a:lnTo>
                  <a:lnTo>
                    <a:pt x="12199" y="241382"/>
                  </a:lnTo>
                  <a:lnTo>
                    <a:pt x="9009" y="226754"/>
                  </a:lnTo>
                  <a:lnTo>
                    <a:pt x="6246" y="211322"/>
                  </a:lnTo>
                  <a:lnTo>
                    <a:pt x="4056" y="195273"/>
                  </a:lnTo>
                  <a:lnTo>
                    <a:pt x="2417" y="178936"/>
                  </a:lnTo>
                  <a:lnTo>
                    <a:pt x="1234" y="162749"/>
                  </a:lnTo>
                  <a:lnTo>
                    <a:pt x="405" y="146944"/>
                  </a:lnTo>
                  <a:lnTo>
                    <a:pt x="0" y="131723"/>
                  </a:lnTo>
                  <a:lnTo>
                    <a:pt x="252" y="117342"/>
                  </a:lnTo>
                  <a:lnTo>
                    <a:pt x="1236" y="103848"/>
                  </a:lnTo>
                  <a:lnTo>
                    <a:pt x="2879" y="90971"/>
                  </a:lnTo>
                  <a:lnTo>
                    <a:pt x="5053" y="78243"/>
                  </a:lnTo>
                  <a:lnTo>
                    <a:pt x="7631" y="65386"/>
                  </a:lnTo>
                  <a:lnTo>
                    <a:pt x="10667" y="52630"/>
                  </a:lnTo>
                  <a:lnTo>
                    <a:pt x="14383" y="40591"/>
                  </a:lnTo>
                  <a:lnTo>
                    <a:pt x="18854" y="29576"/>
                  </a:lnTo>
                  <a:lnTo>
                    <a:pt x="24332" y="19892"/>
                  </a:lnTo>
                  <a:lnTo>
                    <a:pt x="31299" y="11991"/>
                  </a:lnTo>
                  <a:lnTo>
                    <a:pt x="39870" y="5951"/>
                  </a:lnTo>
                  <a:lnTo>
                    <a:pt x="49541" y="1862"/>
                  </a:lnTo>
                  <a:lnTo>
                    <a:pt x="59411" y="0"/>
                  </a:lnTo>
                  <a:lnTo>
                    <a:pt x="68932" y="306"/>
                  </a:lnTo>
                  <a:lnTo>
                    <a:pt x="77932" y="2611"/>
                  </a:lnTo>
                  <a:lnTo>
                    <a:pt x="86430" y="6815"/>
                  </a:lnTo>
                  <a:lnTo>
                    <a:pt x="94512" y="12677"/>
                  </a:lnTo>
                  <a:lnTo>
                    <a:pt x="102279" y="19864"/>
                  </a:lnTo>
                  <a:lnTo>
                    <a:pt x="109816" y="28050"/>
                  </a:lnTo>
                  <a:lnTo>
                    <a:pt x="117180" y="36969"/>
                  </a:lnTo>
                  <a:lnTo>
                    <a:pt x="124095" y="46736"/>
                  </a:lnTo>
                  <a:lnTo>
                    <a:pt x="129980" y="57809"/>
                  </a:lnTo>
                  <a:lnTo>
                    <a:pt x="134598" y="70326"/>
                  </a:lnTo>
                  <a:lnTo>
                    <a:pt x="137866" y="83818"/>
                  </a:lnTo>
                  <a:lnTo>
                    <a:pt x="139693" y="97413"/>
                  </a:lnTo>
                  <a:lnTo>
                    <a:pt x="140176" y="110593"/>
                  </a:lnTo>
                  <a:lnTo>
                    <a:pt x="139382" y="123204"/>
                  </a:lnTo>
                  <a:lnTo>
                    <a:pt x="137262" y="135280"/>
                  </a:lnTo>
                  <a:lnTo>
                    <a:pt x="133913" y="146914"/>
                  </a:lnTo>
                  <a:lnTo>
                    <a:pt x="129548" y="158049"/>
                  </a:lnTo>
                  <a:lnTo>
                    <a:pt x="124403" y="168468"/>
                  </a:lnTo>
                  <a:lnTo>
                    <a:pt x="118675" y="178102"/>
                  </a:lnTo>
                  <a:lnTo>
                    <a:pt x="112203" y="186710"/>
                  </a:lnTo>
                  <a:lnTo>
                    <a:pt x="104494" y="193814"/>
                  </a:lnTo>
                  <a:lnTo>
                    <a:pt x="95389" y="199290"/>
                  </a:lnTo>
                  <a:lnTo>
                    <a:pt x="85243" y="203132"/>
                  </a:lnTo>
                  <a:lnTo>
                    <a:pt x="73553" y="205556"/>
                  </a:lnTo>
                  <a:lnTo>
                    <a:pt x="57056" y="205658"/>
                  </a:lnTo>
                  <a:lnTo>
                    <a:pt x="30188" y="2020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663502" y="558010"/>
              <a:ext cx="105286" cy="188544"/>
            </a:xfrm>
            <a:custGeom>
              <a:avLst/>
              <a:gdLst/>
              <a:ahLst/>
              <a:cxnLst/>
              <a:rect l="0" t="0" r="0" b="0"/>
              <a:pathLst>
                <a:path w="105286" h="188544">
                  <a:moveTo>
                    <a:pt x="0" y="84228"/>
                  </a:moveTo>
                  <a:lnTo>
                    <a:pt x="2934" y="93096"/>
                  </a:lnTo>
                  <a:lnTo>
                    <a:pt x="5716" y="102083"/>
                  </a:lnTo>
                  <a:lnTo>
                    <a:pt x="8620" y="112074"/>
                  </a:lnTo>
                  <a:lnTo>
                    <a:pt x="11834" y="122882"/>
                  </a:lnTo>
                  <a:lnTo>
                    <a:pt x="15647" y="134045"/>
                  </a:lnTo>
                  <a:lnTo>
                    <a:pt x="20159" y="145250"/>
                  </a:lnTo>
                  <a:lnTo>
                    <a:pt x="25150" y="156362"/>
                  </a:lnTo>
                  <a:lnTo>
                    <a:pt x="30189" y="167347"/>
                  </a:lnTo>
                  <a:lnTo>
                    <a:pt x="35007" y="178142"/>
                  </a:lnTo>
                  <a:lnTo>
                    <a:pt x="39014" y="186298"/>
                  </a:lnTo>
                  <a:lnTo>
                    <a:pt x="41147" y="188543"/>
                  </a:lnTo>
                  <a:lnTo>
                    <a:pt x="40961" y="185529"/>
                  </a:lnTo>
                  <a:lnTo>
                    <a:pt x="38785" y="178797"/>
                  </a:lnTo>
                  <a:lnTo>
                    <a:pt x="35285" y="169745"/>
                  </a:lnTo>
                  <a:lnTo>
                    <a:pt x="31199" y="159531"/>
                  </a:lnTo>
                  <a:lnTo>
                    <a:pt x="26988" y="148840"/>
                  </a:lnTo>
                  <a:lnTo>
                    <a:pt x="23012" y="137845"/>
                  </a:lnTo>
                  <a:lnTo>
                    <a:pt x="19641" y="126377"/>
                  </a:lnTo>
                  <a:lnTo>
                    <a:pt x="17008" y="114359"/>
                  </a:lnTo>
                  <a:lnTo>
                    <a:pt x="15221" y="101994"/>
                  </a:lnTo>
                  <a:lnTo>
                    <a:pt x="14463" y="89683"/>
                  </a:lnTo>
                  <a:lnTo>
                    <a:pt x="14737" y="77661"/>
                  </a:lnTo>
                  <a:lnTo>
                    <a:pt x="16225" y="66146"/>
                  </a:lnTo>
                  <a:lnTo>
                    <a:pt x="19351" y="55413"/>
                  </a:lnTo>
                  <a:lnTo>
                    <a:pt x="24196" y="45533"/>
                  </a:lnTo>
                  <a:lnTo>
                    <a:pt x="30551" y="36577"/>
                  </a:lnTo>
                  <a:lnTo>
                    <a:pt x="38104" y="28700"/>
                  </a:lnTo>
                  <a:lnTo>
                    <a:pt x="46548" y="21884"/>
                  </a:lnTo>
                  <a:lnTo>
                    <a:pt x="55562" y="16119"/>
                  </a:lnTo>
                  <a:lnTo>
                    <a:pt x="65903" y="10919"/>
                  </a:lnTo>
                  <a:lnTo>
                    <a:pt x="80709" y="582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794820" y="565533"/>
              <a:ext cx="131896" cy="181965"/>
            </a:xfrm>
            <a:custGeom>
              <a:avLst/>
              <a:gdLst/>
              <a:ahLst/>
              <a:cxnLst/>
              <a:rect l="0" t="0" r="0" b="0"/>
              <a:pathLst>
                <a:path w="131896" h="181965">
                  <a:moveTo>
                    <a:pt x="26610" y="76705"/>
                  </a:moveTo>
                  <a:lnTo>
                    <a:pt x="38278" y="76638"/>
                  </a:lnTo>
                  <a:lnTo>
                    <a:pt x="48766" y="75998"/>
                  </a:lnTo>
                  <a:lnTo>
                    <a:pt x="59064" y="74697"/>
                  </a:lnTo>
                  <a:lnTo>
                    <a:pt x="69192" y="72664"/>
                  </a:lnTo>
                  <a:lnTo>
                    <a:pt x="78887" y="69699"/>
                  </a:lnTo>
                  <a:lnTo>
                    <a:pt x="88019" y="65775"/>
                  </a:lnTo>
                  <a:lnTo>
                    <a:pt x="96449" y="60853"/>
                  </a:lnTo>
                  <a:lnTo>
                    <a:pt x="103963" y="54801"/>
                  </a:lnTo>
                  <a:lnTo>
                    <a:pt x="110519" y="47661"/>
                  </a:lnTo>
                  <a:lnTo>
                    <a:pt x="115752" y="39766"/>
                  </a:lnTo>
                  <a:lnTo>
                    <a:pt x="118912" y="31629"/>
                  </a:lnTo>
                  <a:lnTo>
                    <a:pt x="119761" y="23576"/>
                  </a:lnTo>
                  <a:lnTo>
                    <a:pt x="118043" y="16052"/>
                  </a:lnTo>
                  <a:lnTo>
                    <a:pt x="113242" y="9685"/>
                  </a:lnTo>
                  <a:lnTo>
                    <a:pt x="105392" y="4713"/>
                  </a:lnTo>
                  <a:lnTo>
                    <a:pt x="95428" y="1359"/>
                  </a:lnTo>
                  <a:lnTo>
                    <a:pt x="84841" y="0"/>
                  </a:lnTo>
                  <a:lnTo>
                    <a:pt x="74543" y="645"/>
                  </a:lnTo>
                  <a:lnTo>
                    <a:pt x="64704" y="3179"/>
                  </a:lnTo>
                  <a:lnTo>
                    <a:pt x="55038" y="7537"/>
                  </a:lnTo>
                  <a:lnTo>
                    <a:pt x="45326" y="13503"/>
                  </a:lnTo>
                  <a:lnTo>
                    <a:pt x="35803" y="20759"/>
                  </a:lnTo>
                  <a:lnTo>
                    <a:pt x="27074" y="28992"/>
                  </a:lnTo>
                  <a:lnTo>
                    <a:pt x="19422" y="37937"/>
                  </a:lnTo>
                  <a:lnTo>
                    <a:pt x="12976" y="47552"/>
                  </a:lnTo>
                  <a:lnTo>
                    <a:pt x="7869" y="57990"/>
                  </a:lnTo>
                  <a:lnTo>
                    <a:pt x="4035" y="69268"/>
                  </a:lnTo>
                  <a:lnTo>
                    <a:pt x="1426" y="81114"/>
                  </a:lnTo>
                  <a:lnTo>
                    <a:pt x="108" y="93065"/>
                  </a:lnTo>
                  <a:lnTo>
                    <a:pt x="0" y="104845"/>
                  </a:lnTo>
                  <a:lnTo>
                    <a:pt x="1061" y="116365"/>
                  </a:lnTo>
                  <a:lnTo>
                    <a:pt x="3367" y="127634"/>
                  </a:lnTo>
                  <a:lnTo>
                    <a:pt x="6848" y="138686"/>
                  </a:lnTo>
                  <a:lnTo>
                    <a:pt x="11474" y="149243"/>
                  </a:lnTo>
                  <a:lnTo>
                    <a:pt x="17327" y="158735"/>
                  </a:lnTo>
                  <a:lnTo>
                    <a:pt x="24339" y="166925"/>
                  </a:lnTo>
                  <a:lnTo>
                    <a:pt x="32318" y="173578"/>
                  </a:lnTo>
                  <a:lnTo>
                    <a:pt x="41044" y="178298"/>
                  </a:lnTo>
                  <a:lnTo>
                    <a:pt x="50316" y="181059"/>
                  </a:lnTo>
                  <a:lnTo>
                    <a:pt x="59812" y="181964"/>
                  </a:lnTo>
                  <a:lnTo>
                    <a:pt x="69106" y="181067"/>
                  </a:lnTo>
                  <a:lnTo>
                    <a:pt x="77984" y="178578"/>
                  </a:lnTo>
                  <a:lnTo>
                    <a:pt x="86420" y="174809"/>
                  </a:lnTo>
                  <a:lnTo>
                    <a:pt x="94472" y="170071"/>
                  </a:lnTo>
                  <a:lnTo>
                    <a:pt x="102215" y="164639"/>
                  </a:lnTo>
                  <a:lnTo>
                    <a:pt x="109424" y="159023"/>
                  </a:lnTo>
                  <a:lnTo>
                    <a:pt x="116281" y="153426"/>
                  </a:lnTo>
                  <a:lnTo>
                    <a:pt x="123390" y="147362"/>
                  </a:lnTo>
                  <a:lnTo>
                    <a:pt x="131895" y="13987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958300" y="294797"/>
              <a:ext cx="52644" cy="442198"/>
            </a:xfrm>
            <a:custGeom>
              <a:avLst/>
              <a:gdLst/>
              <a:ahLst/>
              <a:cxnLst/>
              <a:rect l="0" t="0" r="0" b="0"/>
              <a:pathLst>
                <a:path w="52644" h="442198">
                  <a:moveTo>
                    <a:pt x="0" y="0"/>
                  </a:moveTo>
                  <a:lnTo>
                    <a:pt x="2867" y="11736"/>
                  </a:lnTo>
                  <a:lnTo>
                    <a:pt x="5009" y="22864"/>
                  </a:lnTo>
                  <a:lnTo>
                    <a:pt x="6612" y="34477"/>
                  </a:lnTo>
                  <a:lnTo>
                    <a:pt x="7793" y="47156"/>
                  </a:lnTo>
                  <a:lnTo>
                    <a:pt x="8641" y="61761"/>
                  </a:lnTo>
                  <a:lnTo>
                    <a:pt x="9243" y="78563"/>
                  </a:lnTo>
                  <a:lnTo>
                    <a:pt x="9830" y="96873"/>
                  </a:lnTo>
                  <a:lnTo>
                    <a:pt x="10763" y="115383"/>
                  </a:lnTo>
                  <a:lnTo>
                    <a:pt x="12209" y="133320"/>
                  </a:lnTo>
                  <a:lnTo>
                    <a:pt x="14166" y="150936"/>
                  </a:lnTo>
                  <a:lnTo>
                    <a:pt x="16551" y="169195"/>
                  </a:lnTo>
                  <a:lnTo>
                    <a:pt x="19261" y="188623"/>
                  </a:lnTo>
                  <a:lnTo>
                    <a:pt x="22046" y="209113"/>
                  </a:lnTo>
                  <a:lnTo>
                    <a:pt x="24529" y="230186"/>
                  </a:lnTo>
                  <a:lnTo>
                    <a:pt x="26532" y="251468"/>
                  </a:lnTo>
                  <a:lnTo>
                    <a:pt x="28215" y="272287"/>
                  </a:lnTo>
                  <a:lnTo>
                    <a:pt x="29959" y="291646"/>
                  </a:lnTo>
                  <a:lnTo>
                    <a:pt x="31982" y="309143"/>
                  </a:lnTo>
                  <a:lnTo>
                    <a:pt x="34173" y="325042"/>
                  </a:lnTo>
                  <a:lnTo>
                    <a:pt x="36190" y="339962"/>
                  </a:lnTo>
                  <a:lnTo>
                    <a:pt x="37849" y="354373"/>
                  </a:lnTo>
                  <a:lnTo>
                    <a:pt x="39286" y="368378"/>
                  </a:lnTo>
                  <a:lnTo>
                    <a:pt x="40857" y="381804"/>
                  </a:lnTo>
                  <a:lnTo>
                    <a:pt x="42761" y="394572"/>
                  </a:lnTo>
                  <a:lnTo>
                    <a:pt x="44880" y="406289"/>
                  </a:lnTo>
                  <a:lnTo>
                    <a:pt x="47071" y="417342"/>
                  </a:lnTo>
                  <a:lnTo>
                    <a:pt x="49530" y="428702"/>
                  </a:lnTo>
                  <a:lnTo>
                    <a:pt x="52643" y="44219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810901" y="476460"/>
              <a:ext cx="336913" cy="39437"/>
            </a:xfrm>
            <a:custGeom>
              <a:avLst/>
              <a:gdLst/>
              <a:ahLst/>
              <a:cxnLst/>
              <a:rect l="0" t="0" r="0" b="0"/>
              <a:pathLst>
                <a:path w="336913" h="39437">
                  <a:moveTo>
                    <a:pt x="336912" y="7850"/>
                  </a:moveTo>
                  <a:lnTo>
                    <a:pt x="325110" y="7783"/>
                  </a:lnTo>
                  <a:lnTo>
                    <a:pt x="313341" y="7143"/>
                  </a:lnTo>
                  <a:lnTo>
                    <a:pt x="300442" y="5851"/>
                  </a:lnTo>
                  <a:lnTo>
                    <a:pt x="286248" y="4164"/>
                  </a:lnTo>
                  <a:lnTo>
                    <a:pt x="270623" y="2496"/>
                  </a:lnTo>
                  <a:lnTo>
                    <a:pt x="253652" y="1087"/>
                  </a:lnTo>
                  <a:lnTo>
                    <a:pt x="235724" y="162"/>
                  </a:lnTo>
                  <a:lnTo>
                    <a:pt x="217403" y="0"/>
                  </a:lnTo>
                  <a:lnTo>
                    <a:pt x="199049" y="674"/>
                  </a:lnTo>
                  <a:lnTo>
                    <a:pt x="180814" y="2094"/>
                  </a:lnTo>
                  <a:lnTo>
                    <a:pt x="162732" y="4110"/>
                  </a:lnTo>
                  <a:lnTo>
                    <a:pt x="144794" y="6575"/>
                  </a:lnTo>
                  <a:lnTo>
                    <a:pt x="127138" y="9364"/>
                  </a:lnTo>
                  <a:lnTo>
                    <a:pt x="110042" y="12380"/>
                  </a:lnTo>
                  <a:lnTo>
                    <a:pt x="93616" y="15555"/>
                  </a:lnTo>
                  <a:lnTo>
                    <a:pt x="77974" y="18839"/>
                  </a:lnTo>
                  <a:lnTo>
                    <a:pt x="63308" y="22197"/>
                  </a:lnTo>
                  <a:lnTo>
                    <a:pt x="49641" y="25599"/>
                  </a:lnTo>
                  <a:lnTo>
                    <a:pt x="37286" y="28880"/>
                  </a:lnTo>
                  <a:lnTo>
                    <a:pt x="25721" y="32051"/>
                  </a:lnTo>
                  <a:lnTo>
                    <a:pt x="13928" y="35393"/>
                  </a:lnTo>
                  <a:lnTo>
                    <a:pt x="0" y="3943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126756" y="589595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64"/>
                  </a:lnTo>
                  <a:lnTo>
                    <a:pt x="3686" y="42938"/>
                  </a:lnTo>
                  <a:lnTo>
                    <a:pt x="5354" y="53930"/>
                  </a:lnTo>
                  <a:lnTo>
                    <a:pt x="6772" y="65568"/>
                  </a:lnTo>
                  <a:lnTo>
                    <a:pt x="8043" y="77649"/>
                  </a:lnTo>
                  <a:lnTo>
                    <a:pt x="9502" y="89755"/>
                  </a:lnTo>
                  <a:lnTo>
                    <a:pt x="11330" y="101628"/>
                  </a:lnTo>
                  <a:lnTo>
                    <a:pt x="13398" y="112939"/>
                  </a:lnTo>
                  <a:lnTo>
                    <a:pt x="15549" y="124417"/>
                  </a:lnTo>
                  <a:lnTo>
                    <a:pt x="17976" y="138185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116228" y="42113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232041" y="518469"/>
              <a:ext cx="157929" cy="186941"/>
            </a:xfrm>
            <a:custGeom>
              <a:avLst/>
              <a:gdLst/>
              <a:ahLst/>
              <a:cxnLst/>
              <a:rect l="0" t="0" r="0" b="0"/>
              <a:pathLst>
                <a:path w="157929" h="186941">
                  <a:moveTo>
                    <a:pt x="0" y="60598"/>
                  </a:moveTo>
                  <a:lnTo>
                    <a:pt x="5801" y="72400"/>
                  </a:lnTo>
                  <a:lnTo>
                    <a:pt x="10725" y="84169"/>
                  </a:lnTo>
                  <a:lnTo>
                    <a:pt x="15223" y="97059"/>
                  </a:lnTo>
                  <a:lnTo>
                    <a:pt x="19271" y="110908"/>
                  </a:lnTo>
                  <a:lnTo>
                    <a:pt x="22636" y="125236"/>
                  </a:lnTo>
                  <a:lnTo>
                    <a:pt x="25222" y="139675"/>
                  </a:lnTo>
                  <a:lnTo>
                    <a:pt x="26309" y="152948"/>
                  </a:lnTo>
                  <a:lnTo>
                    <a:pt x="24747" y="161283"/>
                  </a:lnTo>
                  <a:lnTo>
                    <a:pt x="21423" y="162166"/>
                  </a:lnTo>
                  <a:lnTo>
                    <a:pt x="18282" y="157234"/>
                  </a:lnTo>
                  <a:lnTo>
                    <a:pt x="15885" y="148427"/>
                  </a:lnTo>
                  <a:lnTo>
                    <a:pt x="14179" y="137322"/>
                  </a:lnTo>
                  <a:lnTo>
                    <a:pt x="13003" y="124928"/>
                  </a:lnTo>
                  <a:lnTo>
                    <a:pt x="12370" y="111658"/>
                  </a:lnTo>
                  <a:lnTo>
                    <a:pt x="12472" y="97518"/>
                  </a:lnTo>
                  <a:lnTo>
                    <a:pt x="13362" y="82566"/>
                  </a:lnTo>
                  <a:lnTo>
                    <a:pt x="15112" y="67418"/>
                  </a:lnTo>
                  <a:lnTo>
                    <a:pt x="17891" y="53150"/>
                  </a:lnTo>
                  <a:lnTo>
                    <a:pt x="21698" y="40296"/>
                  </a:lnTo>
                  <a:lnTo>
                    <a:pt x="26713" y="29038"/>
                  </a:lnTo>
                  <a:lnTo>
                    <a:pt x="33361" y="19464"/>
                  </a:lnTo>
                  <a:lnTo>
                    <a:pt x="41715" y="11447"/>
                  </a:lnTo>
                  <a:lnTo>
                    <a:pt x="51240" y="5198"/>
                  </a:lnTo>
                  <a:lnTo>
                    <a:pt x="61010" y="1340"/>
                  </a:lnTo>
                  <a:lnTo>
                    <a:pt x="70465" y="0"/>
                  </a:lnTo>
                  <a:lnTo>
                    <a:pt x="79421" y="878"/>
                  </a:lnTo>
                  <a:lnTo>
                    <a:pt x="87888" y="3517"/>
                  </a:lnTo>
                  <a:lnTo>
                    <a:pt x="95950" y="7474"/>
                  </a:lnTo>
                  <a:lnTo>
                    <a:pt x="103704" y="12382"/>
                  </a:lnTo>
                  <a:lnTo>
                    <a:pt x="111231" y="17959"/>
                  </a:lnTo>
                  <a:lnTo>
                    <a:pt x="118594" y="24009"/>
                  </a:lnTo>
                  <a:lnTo>
                    <a:pt x="125678" y="30713"/>
                  </a:lnTo>
                  <a:lnTo>
                    <a:pt x="132208" y="38584"/>
                  </a:lnTo>
                  <a:lnTo>
                    <a:pt x="138078" y="47811"/>
                  </a:lnTo>
                  <a:lnTo>
                    <a:pt x="143171" y="58281"/>
                  </a:lnTo>
                  <a:lnTo>
                    <a:pt x="147294" y="69759"/>
                  </a:lnTo>
                  <a:lnTo>
                    <a:pt x="150436" y="82006"/>
                  </a:lnTo>
                  <a:lnTo>
                    <a:pt x="152733" y="94974"/>
                  </a:lnTo>
                  <a:lnTo>
                    <a:pt x="154365" y="108811"/>
                  </a:lnTo>
                  <a:lnTo>
                    <a:pt x="155504" y="123502"/>
                  </a:lnTo>
                  <a:lnTo>
                    <a:pt x="156289" y="138167"/>
                  </a:lnTo>
                  <a:lnTo>
                    <a:pt x="156910" y="152588"/>
                  </a:lnTo>
                  <a:lnTo>
                    <a:pt x="157425" y="168030"/>
                  </a:lnTo>
                  <a:lnTo>
                    <a:pt x="157928" y="18694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398238" y="550435"/>
              <a:ext cx="151179" cy="529801"/>
            </a:xfrm>
            <a:custGeom>
              <a:avLst/>
              <a:gdLst/>
              <a:ahLst/>
              <a:cxnLst/>
              <a:rect l="0" t="0" r="0" b="0"/>
              <a:pathLst>
                <a:path w="151179" h="529801">
                  <a:moveTo>
                    <a:pt x="107544" y="144445"/>
                  </a:moveTo>
                  <a:lnTo>
                    <a:pt x="113412" y="138578"/>
                  </a:lnTo>
                  <a:lnTo>
                    <a:pt x="118976" y="133013"/>
                  </a:lnTo>
                  <a:lnTo>
                    <a:pt x="124771" y="127205"/>
                  </a:lnTo>
                  <a:lnTo>
                    <a:pt x="130679" y="120779"/>
                  </a:lnTo>
                  <a:lnTo>
                    <a:pt x="136360" y="113152"/>
                  </a:lnTo>
                  <a:lnTo>
                    <a:pt x="141626" y="104122"/>
                  </a:lnTo>
                  <a:lnTo>
                    <a:pt x="146131" y="93968"/>
                  </a:lnTo>
                  <a:lnTo>
                    <a:pt x="149320" y="83241"/>
                  </a:lnTo>
                  <a:lnTo>
                    <a:pt x="151011" y="72324"/>
                  </a:lnTo>
                  <a:lnTo>
                    <a:pt x="151178" y="61404"/>
                  </a:lnTo>
                  <a:lnTo>
                    <a:pt x="149777" y="50546"/>
                  </a:lnTo>
                  <a:lnTo>
                    <a:pt x="146943" y="39774"/>
                  </a:lnTo>
                  <a:lnTo>
                    <a:pt x="142770" y="29406"/>
                  </a:lnTo>
                  <a:lnTo>
                    <a:pt x="137229" y="20042"/>
                  </a:lnTo>
                  <a:lnTo>
                    <a:pt x="130435" y="11942"/>
                  </a:lnTo>
                  <a:lnTo>
                    <a:pt x="122773" y="5520"/>
                  </a:lnTo>
                  <a:lnTo>
                    <a:pt x="114793" y="1486"/>
                  </a:lnTo>
                  <a:lnTo>
                    <a:pt x="106836" y="0"/>
                  </a:lnTo>
                  <a:lnTo>
                    <a:pt x="99037" y="765"/>
                  </a:lnTo>
                  <a:lnTo>
                    <a:pt x="91421" y="3322"/>
                  </a:lnTo>
                  <a:lnTo>
                    <a:pt x="83969" y="7234"/>
                  </a:lnTo>
                  <a:lnTo>
                    <a:pt x="76813" y="12620"/>
                  </a:lnTo>
                  <a:lnTo>
                    <a:pt x="70226" y="20114"/>
                  </a:lnTo>
                  <a:lnTo>
                    <a:pt x="64320" y="29886"/>
                  </a:lnTo>
                  <a:lnTo>
                    <a:pt x="59371" y="41362"/>
                  </a:lnTo>
                  <a:lnTo>
                    <a:pt x="55876" y="53521"/>
                  </a:lnTo>
                  <a:lnTo>
                    <a:pt x="53973" y="65697"/>
                  </a:lnTo>
                  <a:lnTo>
                    <a:pt x="53492" y="77617"/>
                  </a:lnTo>
                  <a:lnTo>
                    <a:pt x="54150" y="89220"/>
                  </a:lnTo>
                  <a:lnTo>
                    <a:pt x="55668" y="100533"/>
                  </a:lnTo>
                  <a:lnTo>
                    <a:pt x="57972" y="111451"/>
                  </a:lnTo>
                  <a:lnTo>
                    <a:pt x="61188" y="121725"/>
                  </a:lnTo>
                  <a:lnTo>
                    <a:pt x="65316" y="131252"/>
                  </a:lnTo>
                  <a:lnTo>
                    <a:pt x="70392" y="139449"/>
                  </a:lnTo>
                  <a:lnTo>
                    <a:pt x="76556" y="145213"/>
                  </a:lnTo>
                  <a:lnTo>
                    <a:pt x="83770" y="148153"/>
                  </a:lnTo>
                  <a:lnTo>
                    <a:pt x="91547" y="148345"/>
                  </a:lnTo>
                  <a:lnTo>
                    <a:pt x="99073" y="145973"/>
                  </a:lnTo>
                  <a:lnTo>
                    <a:pt x="105908" y="141415"/>
                  </a:lnTo>
                  <a:lnTo>
                    <a:pt x="111969" y="135139"/>
                  </a:lnTo>
                  <a:lnTo>
                    <a:pt x="117348" y="127580"/>
                  </a:lnTo>
                  <a:lnTo>
                    <a:pt x="122190" y="119156"/>
                  </a:lnTo>
                  <a:lnTo>
                    <a:pt x="126703" y="112184"/>
                  </a:lnTo>
                  <a:lnTo>
                    <a:pt x="130671" y="110050"/>
                  </a:lnTo>
                  <a:lnTo>
                    <a:pt x="133560" y="113333"/>
                  </a:lnTo>
                  <a:lnTo>
                    <a:pt x="135489" y="121362"/>
                  </a:lnTo>
                  <a:lnTo>
                    <a:pt x="136748" y="133134"/>
                  </a:lnTo>
                  <a:lnTo>
                    <a:pt x="137566" y="147369"/>
                  </a:lnTo>
                  <a:lnTo>
                    <a:pt x="138100" y="162667"/>
                  </a:lnTo>
                  <a:lnTo>
                    <a:pt x="138445" y="178167"/>
                  </a:lnTo>
                  <a:lnTo>
                    <a:pt x="138502" y="193335"/>
                  </a:lnTo>
                  <a:lnTo>
                    <a:pt x="138005" y="207756"/>
                  </a:lnTo>
                  <a:lnTo>
                    <a:pt x="136857" y="221314"/>
                  </a:lnTo>
                  <a:lnTo>
                    <a:pt x="135271" y="234252"/>
                  </a:lnTo>
                  <a:lnTo>
                    <a:pt x="133667" y="247030"/>
                  </a:lnTo>
                  <a:lnTo>
                    <a:pt x="132293" y="259948"/>
                  </a:lnTo>
                  <a:lnTo>
                    <a:pt x="131220" y="273596"/>
                  </a:lnTo>
                  <a:lnTo>
                    <a:pt x="130425" y="288895"/>
                  </a:lnTo>
                  <a:lnTo>
                    <a:pt x="129851" y="306195"/>
                  </a:lnTo>
                  <a:lnTo>
                    <a:pt x="129279" y="325189"/>
                  </a:lnTo>
                  <a:lnTo>
                    <a:pt x="128355" y="345226"/>
                  </a:lnTo>
                  <a:lnTo>
                    <a:pt x="126913" y="365809"/>
                  </a:lnTo>
                  <a:lnTo>
                    <a:pt x="124960" y="386491"/>
                  </a:lnTo>
                  <a:lnTo>
                    <a:pt x="122576" y="406822"/>
                  </a:lnTo>
                  <a:lnTo>
                    <a:pt x="119858" y="426592"/>
                  </a:lnTo>
                  <a:lnTo>
                    <a:pt x="116727" y="445476"/>
                  </a:lnTo>
                  <a:lnTo>
                    <a:pt x="112948" y="462945"/>
                  </a:lnTo>
                  <a:lnTo>
                    <a:pt x="108439" y="478838"/>
                  </a:lnTo>
                  <a:lnTo>
                    <a:pt x="103106" y="492986"/>
                  </a:lnTo>
                  <a:lnTo>
                    <a:pt x="96769" y="505054"/>
                  </a:lnTo>
                  <a:lnTo>
                    <a:pt x="89434" y="515049"/>
                  </a:lnTo>
                  <a:lnTo>
                    <a:pt x="81406" y="522779"/>
                  </a:lnTo>
                  <a:lnTo>
                    <a:pt x="73180" y="527707"/>
                  </a:lnTo>
                  <a:lnTo>
                    <a:pt x="65057" y="529800"/>
                  </a:lnTo>
                  <a:lnTo>
                    <a:pt x="57147" y="529445"/>
                  </a:lnTo>
                  <a:lnTo>
                    <a:pt x="49456" y="527164"/>
                  </a:lnTo>
                  <a:lnTo>
                    <a:pt x="41955" y="523446"/>
                  </a:lnTo>
                  <a:lnTo>
                    <a:pt x="34765" y="518531"/>
                  </a:lnTo>
                  <a:lnTo>
                    <a:pt x="28156" y="512416"/>
                  </a:lnTo>
                  <a:lnTo>
                    <a:pt x="22227" y="505197"/>
                  </a:lnTo>
                  <a:lnTo>
                    <a:pt x="16922" y="497063"/>
                  </a:lnTo>
                  <a:lnTo>
                    <a:pt x="12124" y="488226"/>
                  </a:lnTo>
                  <a:lnTo>
                    <a:pt x="7719" y="478867"/>
                  </a:lnTo>
                  <a:lnTo>
                    <a:pt x="3930" y="468972"/>
                  </a:lnTo>
                  <a:lnTo>
                    <a:pt x="1289" y="458344"/>
                  </a:lnTo>
                  <a:lnTo>
                    <a:pt x="0" y="446938"/>
                  </a:lnTo>
                  <a:lnTo>
                    <a:pt x="118" y="435007"/>
                  </a:lnTo>
                  <a:lnTo>
                    <a:pt x="1717" y="422999"/>
                  </a:lnTo>
                  <a:lnTo>
                    <a:pt x="4684" y="411176"/>
                  </a:lnTo>
                  <a:lnTo>
                    <a:pt x="8778" y="399457"/>
                  </a:lnTo>
                  <a:lnTo>
                    <a:pt x="13733" y="387523"/>
                  </a:lnTo>
                  <a:lnTo>
                    <a:pt x="19322" y="375206"/>
                  </a:lnTo>
                  <a:lnTo>
                    <a:pt x="25359" y="362816"/>
                  </a:lnTo>
                  <a:lnTo>
                    <a:pt x="31710" y="351023"/>
                  </a:lnTo>
                  <a:lnTo>
                    <a:pt x="38278" y="340155"/>
                  </a:lnTo>
                  <a:lnTo>
                    <a:pt x="44992" y="329890"/>
                  </a:lnTo>
                  <a:lnTo>
                    <a:pt x="51806" y="319470"/>
                  </a:lnTo>
                  <a:lnTo>
                    <a:pt x="58693" y="308462"/>
                  </a:lnTo>
                  <a:lnTo>
                    <a:pt x="65792" y="296931"/>
                  </a:lnTo>
                  <a:lnTo>
                    <a:pt x="73398" y="285257"/>
                  </a:lnTo>
                  <a:lnTo>
                    <a:pt x="81625" y="273705"/>
                  </a:lnTo>
                  <a:lnTo>
                    <a:pt x="90360" y="262626"/>
                  </a:lnTo>
                  <a:lnTo>
                    <a:pt x="100418" y="251335"/>
                  </a:lnTo>
                  <a:lnTo>
                    <a:pt x="114921" y="237727"/>
                  </a:lnTo>
                  <a:lnTo>
                    <a:pt x="139130" y="21814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958508" y="242155"/>
              <a:ext cx="21058" cy="452726"/>
            </a:xfrm>
            <a:custGeom>
              <a:avLst/>
              <a:gdLst/>
              <a:ahLst/>
              <a:cxnLst/>
              <a:rect l="0" t="0" r="0" b="0"/>
              <a:pathLst>
                <a:path w="21058" h="452726">
                  <a:moveTo>
                    <a:pt x="21057" y="0"/>
                  </a:moveTo>
                  <a:lnTo>
                    <a:pt x="21057" y="14736"/>
                  </a:lnTo>
                  <a:lnTo>
                    <a:pt x="21057" y="29287"/>
                  </a:lnTo>
                  <a:lnTo>
                    <a:pt x="21057" y="45073"/>
                  </a:lnTo>
                  <a:lnTo>
                    <a:pt x="21057" y="61788"/>
                  </a:lnTo>
                  <a:lnTo>
                    <a:pt x="21057" y="78633"/>
                  </a:lnTo>
                  <a:lnTo>
                    <a:pt x="21057" y="95127"/>
                  </a:lnTo>
                  <a:lnTo>
                    <a:pt x="21057" y="111608"/>
                  </a:lnTo>
                  <a:lnTo>
                    <a:pt x="21057" y="129023"/>
                  </a:lnTo>
                  <a:lnTo>
                    <a:pt x="21057" y="147837"/>
                  </a:lnTo>
                  <a:lnTo>
                    <a:pt x="21057" y="167556"/>
                  </a:lnTo>
                  <a:lnTo>
                    <a:pt x="21057" y="187038"/>
                  </a:lnTo>
                  <a:lnTo>
                    <a:pt x="21057" y="205636"/>
                  </a:lnTo>
                  <a:lnTo>
                    <a:pt x="21057" y="223531"/>
                  </a:lnTo>
                  <a:lnTo>
                    <a:pt x="21057" y="241447"/>
                  </a:lnTo>
                  <a:lnTo>
                    <a:pt x="21057" y="259827"/>
                  </a:lnTo>
                  <a:lnTo>
                    <a:pt x="21057" y="278629"/>
                  </a:lnTo>
                  <a:lnTo>
                    <a:pt x="21057" y="297498"/>
                  </a:lnTo>
                  <a:lnTo>
                    <a:pt x="21052" y="316195"/>
                  </a:lnTo>
                  <a:lnTo>
                    <a:pt x="20879" y="334482"/>
                  </a:lnTo>
                  <a:lnTo>
                    <a:pt x="20231" y="352061"/>
                  </a:lnTo>
                  <a:lnTo>
                    <a:pt x="18978" y="368836"/>
                  </a:lnTo>
                  <a:lnTo>
                    <a:pt x="17115" y="384667"/>
                  </a:lnTo>
                  <a:lnTo>
                    <a:pt x="14386" y="401043"/>
                  </a:lnTo>
                  <a:lnTo>
                    <a:pt x="9434" y="421640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758466" y="177536"/>
              <a:ext cx="395252" cy="306775"/>
            </a:xfrm>
            <a:custGeom>
              <a:avLst/>
              <a:gdLst/>
              <a:ahLst/>
              <a:cxnLst/>
              <a:rect l="0" t="0" r="0" b="0"/>
              <a:pathLst>
                <a:path w="395252" h="306775">
                  <a:moveTo>
                    <a:pt x="0" y="127790"/>
                  </a:moveTo>
                  <a:lnTo>
                    <a:pt x="3068" y="118989"/>
                  </a:lnTo>
                  <a:lnTo>
                    <a:pt x="7130" y="110642"/>
                  </a:lnTo>
                  <a:lnTo>
                    <a:pt x="12618" y="101948"/>
                  </a:lnTo>
                  <a:lnTo>
                    <a:pt x="19205" y="93000"/>
                  </a:lnTo>
                  <a:lnTo>
                    <a:pt x="26355" y="84153"/>
                  </a:lnTo>
                  <a:lnTo>
                    <a:pt x="33708" y="75614"/>
                  </a:lnTo>
                  <a:lnTo>
                    <a:pt x="41413" y="67426"/>
                  </a:lnTo>
                  <a:lnTo>
                    <a:pt x="50019" y="59548"/>
                  </a:lnTo>
                  <a:lnTo>
                    <a:pt x="59769" y="51918"/>
                  </a:lnTo>
                  <a:lnTo>
                    <a:pt x="70604" y="44472"/>
                  </a:lnTo>
                  <a:lnTo>
                    <a:pt x="82334" y="37159"/>
                  </a:lnTo>
                  <a:lnTo>
                    <a:pt x="94748" y="29944"/>
                  </a:lnTo>
                  <a:lnTo>
                    <a:pt x="107660" y="22961"/>
                  </a:lnTo>
                  <a:lnTo>
                    <a:pt x="120926" y="16499"/>
                  </a:lnTo>
                  <a:lnTo>
                    <a:pt x="134444" y="10680"/>
                  </a:lnTo>
                  <a:lnTo>
                    <a:pt x="148300" y="5791"/>
                  </a:lnTo>
                  <a:lnTo>
                    <a:pt x="162748" y="2337"/>
                  </a:lnTo>
                  <a:lnTo>
                    <a:pt x="177874" y="462"/>
                  </a:lnTo>
                  <a:lnTo>
                    <a:pt x="193457" y="0"/>
                  </a:lnTo>
                  <a:lnTo>
                    <a:pt x="209071" y="670"/>
                  </a:lnTo>
                  <a:lnTo>
                    <a:pt x="224464" y="2197"/>
                  </a:lnTo>
                  <a:lnTo>
                    <a:pt x="239562" y="4507"/>
                  </a:lnTo>
                  <a:lnTo>
                    <a:pt x="254387" y="7726"/>
                  </a:lnTo>
                  <a:lnTo>
                    <a:pt x="268988" y="11857"/>
                  </a:lnTo>
                  <a:lnTo>
                    <a:pt x="283422" y="16935"/>
                  </a:lnTo>
                  <a:lnTo>
                    <a:pt x="297733" y="23100"/>
                  </a:lnTo>
                  <a:lnTo>
                    <a:pt x="311949" y="30324"/>
                  </a:lnTo>
                  <a:lnTo>
                    <a:pt x="325768" y="38447"/>
                  </a:lnTo>
                  <a:lnTo>
                    <a:pt x="338595" y="47271"/>
                  </a:lnTo>
                  <a:lnTo>
                    <a:pt x="350180" y="56616"/>
                  </a:lnTo>
                  <a:lnTo>
                    <a:pt x="360432" y="66501"/>
                  </a:lnTo>
                  <a:lnTo>
                    <a:pt x="369255" y="77122"/>
                  </a:lnTo>
                  <a:lnTo>
                    <a:pt x="376741" y="88526"/>
                  </a:lnTo>
                  <a:lnTo>
                    <a:pt x="382955" y="100626"/>
                  </a:lnTo>
                  <a:lnTo>
                    <a:pt x="387847" y="113280"/>
                  </a:lnTo>
                  <a:lnTo>
                    <a:pt x="391509" y="126350"/>
                  </a:lnTo>
                  <a:lnTo>
                    <a:pt x="393987" y="139720"/>
                  </a:lnTo>
                  <a:lnTo>
                    <a:pt x="395210" y="153302"/>
                  </a:lnTo>
                  <a:lnTo>
                    <a:pt x="395251" y="167025"/>
                  </a:lnTo>
                  <a:lnTo>
                    <a:pt x="394144" y="180681"/>
                  </a:lnTo>
                  <a:lnTo>
                    <a:pt x="391806" y="193930"/>
                  </a:lnTo>
                  <a:lnTo>
                    <a:pt x="388303" y="206616"/>
                  </a:lnTo>
                  <a:lnTo>
                    <a:pt x="383663" y="218592"/>
                  </a:lnTo>
                  <a:lnTo>
                    <a:pt x="377800" y="229643"/>
                  </a:lnTo>
                  <a:lnTo>
                    <a:pt x="370781" y="239743"/>
                  </a:lnTo>
                  <a:lnTo>
                    <a:pt x="362798" y="249019"/>
                  </a:lnTo>
                  <a:lnTo>
                    <a:pt x="354069" y="257643"/>
                  </a:lnTo>
                  <a:lnTo>
                    <a:pt x="344795" y="265778"/>
                  </a:lnTo>
                  <a:lnTo>
                    <a:pt x="335206" y="273450"/>
                  </a:lnTo>
                  <a:lnTo>
                    <a:pt x="324407" y="281413"/>
                  </a:lnTo>
                  <a:lnTo>
                    <a:pt x="309220" y="291488"/>
                  </a:lnTo>
                  <a:lnTo>
                    <a:pt x="284269" y="30677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076370" y="549165"/>
              <a:ext cx="119264" cy="164648"/>
            </a:xfrm>
            <a:custGeom>
              <a:avLst/>
              <a:gdLst/>
              <a:ahLst/>
              <a:cxnLst/>
              <a:rect l="0" t="0" r="0" b="0"/>
              <a:pathLst>
                <a:path w="119264" h="164648">
                  <a:moveTo>
                    <a:pt x="92707" y="40430"/>
                  </a:moveTo>
                  <a:lnTo>
                    <a:pt x="89707" y="31696"/>
                  </a:lnTo>
                  <a:lnTo>
                    <a:pt x="86284" y="23990"/>
                  </a:lnTo>
                  <a:lnTo>
                    <a:pt x="82084" y="16601"/>
                  </a:lnTo>
                  <a:lnTo>
                    <a:pt x="77010" y="9858"/>
                  </a:lnTo>
                  <a:lnTo>
                    <a:pt x="70881" y="4625"/>
                  </a:lnTo>
                  <a:lnTo>
                    <a:pt x="63701" y="1268"/>
                  </a:lnTo>
                  <a:lnTo>
                    <a:pt x="55787" y="0"/>
                  </a:lnTo>
                  <a:lnTo>
                    <a:pt x="47641" y="1120"/>
                  </a:lnTo>
                  <a:lnTo>
                    <a:pt x="39578" y="4543"/>
                  </a:lnTo>
                  <a:lnTo>
                    <a:pt x="31880" y="9909"/>
                  </a:lnTo>
                  <a:lnTo>
                    <a:pt x="24863" y="16782"/>
                  </a:lnTo>
                  <a:lnTo>
                    <a:pt x="18633" y="24772"/>
                  </a:lnTo>
                  <a:lnTo>
                    <a:pt x="13280" y="33726"/>
                  </a:lnTo>
                  <a:lnTo>
                    <a:pt x="8976" y="43712"/>
                  </a:lnTo>
                  <a:lnTo>
                    <a:pt x="5708" y="54688"/>
                  </a:lnTo>
                  <a:lnTo>
                    <a:pt x="3325" y="66498"/>
                  </a:lnTo>
                  <a:lnTo>
                    <a:pt x="1634" y="78957"/>
                  </a:lnTo>
                  <a:lnTo>
                    <a:pt x="465" y="91887"/>
                  </a:lnTo>
                  <a:lnTo>
                    <a:pt x="0" y="104824"/>
                  </a:lnTo>
                  <a:lnTo>
                    <a:pt x="744" y="117051"/>
                  </a:lnTo>
                  <a:lnTo>
                    <a:pt x="2880" y="128229"/>
                  </a:lnTo>
                  <a:lnTo>
                    <a:pt x="6451" y="138208"/>
                  </a:lnTo>
                  <a:lnTo>
                    <a:pt x="11523" y="146846"/>
                  </a:lnTo>
                  <a:lnTo>
                    <a:pt x="17974" y="154199"/>
                  </a:lnTo>
                  <a:lnTo>
                    <a:pt x="25560" y="159985"/>
                  </a:lnTo>
                  <a:lnTo>
                    <a:pt x="34014" y="163525"/>
                  </a:lnTo>
                  <a:lnTo>
                    <a:pt x="43104" y="164647"/>
                  </a:lnTo>
                  <a:lnTo>
                    <a:pt x="52646" y="163623"/>
                  </a:lnTo>
                  <a:lnTo>
                    <a:pt x="62504" y="160884"/>
                  </a:lnTo>
                  <a:lnTo>
                    <a:pt x="72569" y="156856"/>
                  </a:lnTo>
                  <a:lnTo>
                    <a:pt x="82446" y="151730"/>
                  </a:lnTo>
                  <a:lnTo>
                    <a:pt x="91472" y="145475"/>
                  </a:lnTo>
                  <a:lnTo>
                    <a:pt x="99352" y="138157"/>
                  </a:lnTo>
                  <a:lnTo>
                    <a:pt x="105964" y="129786"/>
                  </a:lnTo>
                  <a:lnTo>
                    <a:pt x="111189" y="120258"/>
                  </a:lnTo>
                  <a:lnTo>
                    <a:pt x="115107" y="109622"/>
                  </a:lnTo>
                  <a:lnTo>
                    <a:pt x="117773" y="98055"/>
                  </a:lnTo>
                  <a:lnTo>
                    <a:pt x="119129" y="85766"/>
                  </a:lnTo>
                  <a:lnTo>
                    <a:pt x="119263" y="72954"/>
                  </a:lnTo>
                  <a:lnTo>
                    <a:pt x="118220" y="60098"/>
                  </a:lnTo>
                  <a:lnTo>
                    <a:pt x="115926" y="47926"/>
                  </a:lnTo>
                  <a:lnTo>
                    <a:pt x="112452" y="36798"/>
                  </a:lnTo>
                  <a:lnTo>
                    <a:pt x="107832" y="27363"/>
                  </a:lnTo>
                  <a:lnTo>
                    <a:pt x="101983" y="20686"/>
                  </a:lnTo>
                  <a:lnTo>
                    <a:pt x="94987" y="17086"/>
                  </a:lnTo>
                  <a:lnTo>
                    <a:pt x="87496" y="16129"/>
                  </a:lnTo>
                  <a:lnTo>
                    <a:pt x="79906" y="17009"/>
                  </a:lnTo>
                  <a:lnTo>
                    <a:pt x="71550" y="20922"/>
                  </a:lnTo>
                  <a:lnTo>
                    <a:pt x="61122" y="2990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223374" y="529712"/>
              <a:ext cx="137459" cy="360396"/>
            </a:xfrm>
            <a:custGeom>
              <a:avLst/>
              <a:gdLst/>
              <a:ahLst/>
              <a:cxnLst/>
              <a:rect l="0" t="0" r="0" b="0"/>
              <a:pathLst>
                <a:path w="137459" h="360396">
                  <a:moveTo>
                    <a:pt x="40460" y="112526"/>
                  </a:moveTo>
                  <a:lnTo>
                    <a:pt x="37593" y="121461"/>
                  </a:lnTo>
                  <a:lnTo>
                    <a:pt x="35451" y="131088"/>
                  </a:lnTo>
                  <a:lnTo>
                    <a:pt x="33852" y="142380"/>
                  </a:lnTo>
                  <a:lnTo>
                    <a:pt x="32845" y="155221"/>
                  </a:lnTo>
                  <a:lnTo>
                    <a:pt x="32645" y="169348"/>
                  </a:lnTo>
                  <a:lnTo>
                    <a:pt x="33296" y="184478"/>
                  </a:lnTo>
                  <a:lnTo>
                    <a:pt x="34534" y="200512"/>
                  </a:lnTo>
                  <a:lnTo>
                    <a:pt x="35898" y="217549"/>
                  </a:lnTo>
                  <a:lnTo>
                    <a:pt x="37112" y="235550"/>
                  </a:lnTo>
                  <a:lnTo>
                    <a:pt x="38247" y="254042"/>
                  </a:lnTo>
                  <a:lnTo>
                    <a:pt x="39615" y="272228"/>
                  </a:lnTo>
                  <a:lnTo>
                    <a:pt x="41383" y="289682"/>
                  </a:lnTo>
                  <a:lnTo>
                    <a:pt x="43401" y="306334"/>
                  </a:lnTo>
                  <a:lnTo>
                    <a:pt x="45302" y="322284"/>
                  </a:lnTo>
                  <a:lnTo>
                    <a:pt x="46867" y="337651"/>
                  </a:lnTo>
                  <a:lnTo>
                    <a:pt x="47670" y="351463"/>
                  </a:lnTo>
                  <a:lnTo>
                    <a:pt x="47117" y="359958"/>
                  </a:lnTo>
                  <a:lnTo>
                    <a:pt x="45625" y="360395"/>
                  </a:lnTo>
                  <a:lnTo>
                    <a:pt x="44155" y="354326"/>
                  </a:lnTo>
                  <a:lnTo>
                    <a:pt x="42677" y="343759"/>
                  </a:lnTo>
                  <a:lnTo>
                    <a:pt x="40568" y="330395"/>
                  </a:lnTo>
                  <a:lnTo>
                    <a:pt x="37500" y="315366"/>
                  </a:lnTo>
                  <a:lnTo>
                    <a:pt x="33634" y="299190"/>
                  </a:lnTo>
                  <a:lnTo>
                    <a:pt x="29425" y="281953"/>
                  </a:lnTo>
                  <a:lnTo>
                    <a:pt x="25189" y="263762"/>
                  </a:lnTo>
                  <a:lnTo>
                    <a:pt x="21057" y="244948"/>
                  </a:lnTo>
                  <a:lnTo>
                    <a:pt x="17064" y="226001"/>
                  </a:lnTo>
                  <a:lnTo>
                    <a:pt x="13202" y="207212"/>
                  </a:lnTo>
                  <a:lnTo>
                    <a:pt x="9611" y="188678"/>
                  </a:lnTo>
                  <a:lnTo>
                    <a:pt x="6571" y="170391"/>
                  </a:lnTo>
                  <a:lnTo>
                    <a:pt x="4192" y="152316"/>
                  </a:lnTo>
                  <a:lnTo>
                    <a:pt x="2424" y="134567"/>
                  </a:lnTo>
                  <a:lnTo>
                    <a:pt x="1154" y="117408"/>
                  </a:lnTo>
                  <a:lnTo>
                    <a:pt x="271" y="100941"/>
                  </a:lnTo>
                  <a:lnTo>
                    <a:pt x="0" y="85271"/>
                  </a:lnTo>
                  <a:lnTo>
                    <a:pt x="874" y="70586"/>
                  </a:lnTo>
                  <a:lnTo>
                    <a:pt x="3098" y="56898"/>
                  </a:lnTo>
                  <a:lnTo>
                    <a:pt x="6728" y="44230"/>
                  </a:lnTo>
                  <a:lnTo>
                    <a:pt x="11838" y="32707"/>
                  </a:lnTo>
                  <a:lnTo>
                    <a:pt x="18316" y="22300"/>
                  </a:lnTo>
                  <a:lnTo>
                    <a:pt x="25919" y="13327"/>
                  </a:lnTo>
                  <a:lnTo>
                    <a:pt x="34386" y="6502"/>
                  </a:lnTo>
                  <a:lnTo>
                    <a:pt x="43479" y="2034"/>
                  </a:lnTo>
                  <a:lnTo>
                    <a:pt x="52853" y="0"/>
                  </a:lnTo>
                  <a:lnTo>
                    <a:pt x="62065" y="596"/>
                  </a:lnTo>
                  <a:lnTo>
                    <a:pt x="70889" y="3665"/>
                  </a:lnTo>
                  <a:lnTo>
                    <a:pt x="79288" y="8792"/>
                  </a:lnTo>
                  <a:lnTo>
                    <a:pt x="87315" y="15504"/>
                  </a:lnTo>
                  <a:lnTo>
                    <a:pt x="95045" y="23382"/>
                  </a:lnTo>
                  <a:lnTo>
                    <a:pt x="102391" y="32091"/>
                  </a:lnTo>
                  <a:lnTo>
                    <a:pt x="109106" y="41380"/>
                  </a:lnTo>
                  <a:lnTo>
                    <a:pt x="115105" y="51070"/>
                  </a:lnTo>
                  <a:lnTo>
                    <a:pt x="120458" y="61033"/>
                  </a:lnTo>
                  <a:lnTo>
                    <a:pt x="125288" y="71181"/>
                  </a:lnTo>
                  <a:lnTo>
                    <a:pt x="129714" y="81455"/>
                  </a:lnTo>
                  <a:lnTo>
                    <a:pt x="133517" y="91812"/>
                  </a:lnTo>
                  <a:lnTo>
                    <a:pt x="136168" y="102227"/>
                  </a:lnTo>
                  <a:lnTo>
                    <a:pt x="137458" y="112674"/>
                  </a:lnTo>
                  <a:lnTo>
                    <a:pt x="137172" y="122979"/>
                  </a:lnTo>
                  <a:lnTo>
                    <a:pt x="134927" y="132825"/>
                  </a:lnTo>
                  <a:lnTo>
                    <a:pt x="130708" y="142073"/>
                  </a:lnTo>
                  <a:lnTo>
                    <a:pt x="124792" y="150588"/>
                  </a:lnTo>
                  <a:lnTo>
                    <a:pt x="117539" y="158162"/>
                  </a:lnTo>
                  <a:lnTo>
                    <a:pt x="109296" y="164774"/>
                  </a:lnTo>
                  <a:lnTo>
                    <a:pt x="100340" y="170555"/>
                  </a:lnTo>
                  <a:lnTo>
                    <a:pt x="90884" y="175679"/>
                  </a:lnTo>
                  <a:lnTo>
                    <a:pt x="81097" y="180311"/>
                  </a:lnTo>
                  <a:lnTo>
                    <a:pt x="71543" y="184437"/>
                  </a:lnTo>
                  <a:lnTo>
                    <a:pt x="62252" y="188277"/>
                  </a:lnTo>
                  <a:lnTo>
                    <a:pt x="52413" y="192171"/>
                  </a:lnTo>
                  <a:lnTo>
                    <a:pt x="40460" y="19675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396091" y="536953"/>
              <a:ext cx="109899" cy="160715"/>
            </a:xfrm>
            <a:custGeom>
              <a:avLst/>
              <a:gdLst/>
              <a:ahLst/>
              <a:cxnLst/>
              <a:rect l="0" t="0" r="0" b="0"/>
              <a:pathLst>
                <a:path w="109899" h="160715">
                  <a:moveTo>
                    <a:pt x="4613" y="0"/>
                  </a:moveTo>
                  <a:lnTo>
                    <a:pt x="1813" y="11802"/>
                  </a:lnTo>
                  <a:lnTo>
                    <a:pt x="312" y="23571"/>
                  </a:lnTo>
                  <a:lnTo>
                    <a:pt x="0" y="36466"/>
                  </a:lnTo>
                  <a:lnTo>
                    <a:pt x="507" y="50487"/>
                  </a:lnTo>
                  <a:lnTo>
                    <a:pt x="1327" y="65463"/>
                  </a:lnTo>
                  <a:lnTo>
                    <a:pt x="2151" y="81177"/>
                  </a:lnTo>
                  <a:lnTo>
                    <a:pt x="3180" y="97107"/>
                  </a:lnTo>
                  <a:lnTo>
                    <a:pt x="5004" y="112482"/>
                  </a:lnTo>
                  <a:lnTo>
                    <a:pt x="7905" y="126908"/>
                  </a:lnTo>
                  <a:lnTo>
                    <a:pt x="12177" y="139709"/>
                  </a:lnTo>
                  <a:lnTo>
                    <a:pt x="18259" y="149797"/>
                  </a:lnTo>
                  <a:lnTo>
                    <a:pt x="26200" y="156822"/>
                  </a:lnTo>
                  <a:lnTo>
                    <a:pt x="35432" y="160589"/>
                  </a:lnTo>
                  <a:lnTo>
                    <a:pt x="44998" y="160714"/>
                  </a:lnTo>
                  <a:lnTo>
                    <a:pt x="54313" y="157355"/>
                  </a:lnTo>
                  <a:lnTo>
                    <a:pt x="63173" y="151069"/>
                  </a:lnTo>
                  <a:lnTo>
                    <a:pt x="71576" y="142516"/>
                  </a:lnTo>
                  <a:lnTo>
                    <a:pt x="79586" y="132292"/>
                  </a:lnTo>
                  <a:lnTo>
                    <a:pt x="86965" y="120875"/>
                  </a:lnTo>
                  <a:lnTo>
                    <a:pt x="93176" y="108622"/>
                  </a:lnTo>
                  <a:lnTo>
                    <a:pt x="98024" y="95793"/>
                  </a:lnTo>
                  <a:lnTo>
                    <a:pt x="101620" y="82570"/>
                  </a:lnTo>
                  <a:lnTo>
                    <a:pt x="104200" y="69080"/>
                  </a:lnTo>
                  <a:lnTo>
                    <a:pt x="106011" y="55428"/>
                  </a:lnTo>
                  <a:lnTo>
                    <a:pt x="107266" y="42280"/>
                  </a:lnTo>
                  <a:lnTo>
                    <a:pt x="108260" y="29572"/>
                  </a:lnTo>
                  <a:lnTo>
                    <a:pt x="109088" y="16190"/>
                  </a:lnTo>
                  <a:lnTo>
                    <a:pt x="109898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579689" y="263212"/>
              <a:ext cx="21058" cy="463255"/>
            </a:xfrm>
            <a:custGeom>
              <a:avLst/>
              <a:gdLst/>
              <a:ahLst/>
              <a:cxnLst/>
              <a:rect l="0" t="0" r="0" b="0"/>
              <a:pathLst>
                <a:path w="21058" h="463255">
                  <a:moveTo>
                    <a:pt x="0" y="0"/>
                  </a:moveTo>
                  <a:lnTo>
                    <a:pt x="0" y="11936"/>
                  </a:lnTo>
                  <a:lnTo>
                    <a:pt x="0" y="24986"/>
                  </a:lnTo>
                  <a:lnTo>
                    <a:pt x="0" y="40460"/>
                  </a:lnTo>
                  <a:lnTo>
                    <a:pt x="0" y="57682"/>
                  </a:lnTo>
                  <a:lnTo>
                    <a:pt x="0" y="75346"/>
                  </a:lnTo>
                  <a:lnTo>
                    <a:pt x="4" y="92642"/>
                  </a:lnTo>
                  <a:lnTo>
                    <a:pt x="177" y="109288"/>
                  </a:lnTo>
                  <a:lnTo>
                    <a:pt x="825" y="125285"/>
                  </a:lnTo>
                  <a:lnTo>
                    <a:pt x="2074" y="140739"/>
                  </a:lnTo>
                  <a:lnTo>
                    <a:pt x="3727" y="155774"/>
                  </a:lnTo>
                  <a:lnTo>
                    <a:pt x="5375" y="170504"/>
                  </a:lnTo>
                  <a:lnTo>
                    <a:pt x="6778" y="185017"/>
                  </a:lnTo>
                  <a:lnTo>
                    <a:pt x="7870" y="199377"/>
                  </a:lnTo>
                  <a:lnTo>
                    <a:pt x="8678" y="213634"/>
                  </a:lnTo>
                  <a:lnTo>
                    <a:pt x="9257" y="227819"/>
                  </a:lnTo>
                  <a:lnTo>
                    <a:pt x="9662" y="241956"/>
                  </a:lnTo>
                  <a:lnTo>
                    <a:pt x="9941" y="256060"/>
                  </a:lnTo>
                  <a:lnTo>
                    <a:pt x="10137" y="270138"/>
                  </a:lnTo>
                  <a:lnTo>
                    <a:pt x="10440" y="284032"/>
                  </a:lnTo>
                  <a:lnTo>
                    <a:pt x="11176" y="297442"/>
                  </a:lnTo>
                  <a:lnTo>
                    <a:pt x="12483" y="310254"/>
                  </a:lnTo>
                  <a:lnTo>
                    <a:pt x="14176" y="322993"/>
                  </a:lnTo>
                  <a:lnTo>
                    <a:pt x="15850" y="336686"/>
                  </a:lnTo>
                  <a:lnTo>
                    <a:pt x="17270" y="351822"/>
                  </a:lnTo>
                  <a:lnTo>
                    <a:pt x="18375" y="368076"/>
                  </a:lnTo>
                  <a:lnTo>
                    <a:pt x="19191" y="384604"/>
                  </a:lnTo>
                  <a:lnTo>
                    <a:pt x="19775" y="400852"/>
                  </a:lnTo>
                  <a:lnTo>
                    <a:pt x="20184" y="416033"/>
                  </a:lnTo>
                  <a:lnTo>
                    <a:pt x="20511" y="430465"/>
                  </a:lnTo>
                  <a:lnTo>
                    <a:pt x="20785" y="445407"/>
                  </a:lnTo>
                  <a:lnTo>
                    <a:pt x="21057" y="46325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655338" y="518928"/>
              <a:ext cx="208621" cy="200398"/>
            </a:xfrm>
            <a:custGeom>
              <a:avLst/>
              <a:gdLst/>
              <a:ahLst/>
              <a:cxnLst/>
              <a:rect l="0" t="0" r="0" b="0"/>
              <a:pathLst>
                <a:path w="208621" h="200398">
                  <a:moveTo>
                    <a:pt x="92807" y="123310"/>
                  </a:moveTo>
                  <a:lnTo>
                    <a:pt x="92874" y="111575"/>
                  </a:lnTo>
                  <a:lnTo>
                    <a:pt x="93514" y="100446"/>
                  </a:lnTo>
                  <a:lnTo>
                    <a:pt x="94802" y="88852"/>
                  </a:lnTo>
                  <a:lnTo>
                    <a:pt x="96316" y="76864"/>
                  </a:lnTo>
                  <a:lnTo>
                    <a:pt x="97336" y="64852"/>
                  </a:lnTo>
                  <a:lnTo>
                    <a:pt x="97491" y="53054"/>
                  </a:lnTo>
                  <a:lnTo>
                    <a:pt x="96590" y="41700"/>
                  </a:lnTo>
                  <a:lnTo>
                    <a:pt x="94456" y="31080"/>
                  </a:lnTo>
                  <a:lnTo>
                    <a:pt x="91117" y="21288"/>
                  </a:lnTo>
                  <a:lnTo>
                    <a:pt x="86433" y="12731"/>
                  </a:lnTo>
                  <a:lnTo>
                    <a:pt x="80015" y="6187"/>
                  </a:lnTo>
                  <a:lnTo>
                    <a:pt x="71819" y="1907"/>
                  </a:lnTo>
                  <a:lnTo>
                    <a:pt x="62402" y="0"/>
                  </a:lnTo>
                  <a:lnTo>
                    <a:pt x="52705" y="681"/>
                  </a:lnTo>
                  <a:lnTo>
                    <a:pt x="43304" y="3812"/>
                  </a:lnTo>
                  <a:lnTo>
                    <a:pt x="34554" y="9149"/>
                  </a:lnTo>
                  <a:lnTo>
                    <a:pt x="26758" y="16535"/>
                  </a:lnTo>
                  <a:lnTo>
                    <a:pt x="19967" y="25682"/>
                  </a:lnTo>
                  <a:lnTo>
                    <a:pt x="14223" y="36228"/>
                  </a:lnTo>
                  <a:lnTo>
                    <a:pt x="9646" y="47821"/>
                  </a:lnTo>
                  <a:lnTo>
                    <a:pt x="6192" y="60177"/>
                  </a:lnTo>
                  <a:lnTo>
                    <a:pt x="3683" y="73234"/>
                  </a:lnTo>
                  <a:lnTo>
                    <a:pt x="1906" y="87138"/>
                  </a:lnTo>
                  <a:lnTo>
                    <a:pt x="676" y="101891"/>
                  </a:lnTo>
                  <a:lnTo>
                    <a:pt x="0" y="117053"/>
                  </a:lnTo>
                  <a:lnTo>
                    <a:pt x="69" y="131852"/>
                  </a:lnTo>
                  <a:lnTo>
                    <a:pt x="940" y="145875"/>
                  </a:lnTo>
                  <a:lnTo>
                    <a:pt x="2847" y="158900"/>
                  </a:lnTo>
                  <a:lnTo>
                    <a:pt x="6262" y="170729"/>
                  </a:lnTo>
                  <a:lnTo>
                    <a:pt x="11301" y="181370"/>
                  </a:lnTo>
                  <a:lnTo>
                    <a:pt x="17617" y="190346"/>
                  </a:lnTo>
                  <a:lnTo>
                    <a:pt x="24614" y="196648"/>
                  </a:lnTo>
                  <a:lnTo>
                    <a:pt x="31871" y="199955"/>
                  </a:lnTo>
                  <a:lnTo>
                    <a:pt x="39181" y="200397"/>
                  </a:lnTo>
                  <a:lnTo>
                    <a:pt x="46462" y="198193"/>
                  </a:lnTo>
                  <a:lnTo>
                    <a:pt x="53680" y="193745"/>
                  </a:lnTo>
                  <a:lnTo>
                    <a:pt x="60508" y="187372"/>
                  </a:lnTo>
                  <a:lnTo>
                    <a:pt x="66342" y="179216"/>
                  </a:lnTo>
                  <a:lnTo>
                    <a:pt x="70933" y="169515"/>
                  </a:lnTo>
                  <a:lnTo>
                    <a:pt x="74355" y="158582"/>
                  </a:lnTo>
                  <a:lnTo>
                    <a:pt x="76818" y="146720"/>
                  </a:lnTo>
                  <a:lnTo>
                    <a:pt x="78551" y="134186"/>
                  </a:lnTo>
                  <a:lnTo>
                    <a:pt x="79750" y="121177"/>
                  </a:lnTo>
                  <a:lnTo>
                    <a:pt x="80571" y="107837"/>
                  </a:lnTo>
                  <a:lnTo>
                    <a:pt x="81152" y="94359"/>
                  </a:lnTo>
                  <a:lnTo>
                    <a:pt x="82349" y="83888"/>
                  </a:lnTo>
                  <a:lnTo>
                    <a:pt x="84785" y="80510"/>
                  </a:lnTo>
                  <a:lnTo>
                    <a:pt x="87664" y="83308"/>
                  </a:lnTo>
                  <a:lnTo>
                    <a:pt x="90691" y="90262"/>
                  </a:lnTo>
                  <a:lnTo>
                    <a:pt x="93988" y="99831"/>
                  </a:lnTo>
                  <a:lnTo>
                    <a:pt x="97851" y="111027"/>
                  </a:lnTo>
                  <a:lnTo>
                    <a:pt x="102407" y="123227"/>
                  </a:lnTo>
                  <a:lnTo>
                    <a:pt x="107933" y="135565"/>
                  </a:lnTo>
                  <a:lnTo>
                    <a:pt x="114927" y="146888"/>
                  </a:lnTo>
                  <a:lnTo>
                    <a:pt x="123521" y="156653"/>
                  </a:lnTo>
                  <a:lnTo>
                    <a:pt x="133376" y="164536"/>
                  </a:lnTo>
                  <a:lnTo>
                    <a:pt x="143900" y="170169"/>
                  </a:lnTo>
                  <a:lnTo>
                    <a:pt x="154670" y="173582"/>
                  </a:lnTo>
                  <a:lnTo>
                    <a:pt x="165219" y="174885"/>
                  </a:lnTo>
                  <a:lnTo>
                    <a:pt x="176095" y="173989"/>
                  </a:lnTo>
                  <a:lnTo>
                    <a:pt x="189364" y="168583"/>
                  </a:lnTo>
                  <a:lnTo>
                    <a:pt x="208620" y="15489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896598" y="273740"/>
              <a:ext cx="20004" cy="421141"/>
            </a:xfrm>
            <a:custGeom>
              <a:avLst/>
              <a:gdLst/>
              <a:ahLst/>
              <a:cxnLst/>
              <a:rect l="0" t="0" r="0" b="0"/>
              <a:pathLst>
                <a:path w="20004" h="421141">
                  <a:moveTo>
                    <a:pt x="9474" y="0"/>
                  </a:moveTo>
                  <a:lnTo>
                    <a:pt x="6607" y="8936"/>
                  </a:lnTo>
                  <a:lnTo>
                    <a:pt x="4466" y="18563"/>
                  </a:lnTo>
                  <a:lnTo>
                    <a:pt x="2862" y="29864"/>
                  </a:lnTo>
                  <a:lnTo>
                    <a:pt x="1681" y="43050"/>
                  </a:lnTo>
                  <a:lnTo>
                    <a:pt x="833" y="58474"/>
                  </a:lnTo>
                  <a:lnTo>
                    <a:pt x="241" y="76088"/>
                  </a:lnTo>
                  <a:lnTo>
                    <a:pt x="0" y="94909"/>
                  </a:lnTo>
                  <a:lnTo>
                    <a:pt x="364" y="113297"/>
                  </a:lnTo>
                  <a:lnTo>
                    <a:pt x="1419" y="130357"/>
                  </a:lnTo>
                  <a:lnTo>
                    <a:pt x="2941" y="146077"/>
                  </a:lnTo>
                  <a:lnTo>
                    <a:pt x="4501" y="160934"/>
                  </a:lnTo>
                  <a:lnTo>
                    <a:pt x="5844" y="175346"/>
                  </a:lnTo>
                  <a:lnTo>
                    <a:pt x="6897" y="189874"/>
                  </a:lnTo>
                  <a:lnTo>
                    <a:pt x="7678" y="205256"/>
                  </a:lnTo>
                  <a:lnTo>
                    <a:pt x="8238" y="221807"/>
                  </a:lnTo>
                  <a:lnTo>
                    <a:pt x="8631" y="239488"/>
                  </a:lnTo>
                  <a:lnTo>
                    <a:pt x="8903" y="258108"/>
                  </a:lnTo>
                  <a:lnTo>
                    <a:pt x="9093" y="277443"/>
                  </a:lnTo>
                  <a:lnTo>
                    <a:pt x="9392" y="297136"/>
                  </a:lnTo>
                  <a:lnTo>
                    <a:pt x="10126" y="316728"/>
                  </a:lnTo>
                  <a:lnTo>
                    <a:pt x="11432" y="335958"/>
                  </a:lnTo>
                  <a:lnTo>
                    <a:pt x="13132" y="354216"/>
                  </a:lnTo>
                  <a:lnTo>
                    <a:pt x="14989" y="372345"/>
                  </a:lnTo>
                  <a:lnTo>
                    <a:pt x="17167" y="393054"/>
                  </a:lnTo>
                  <a:lnTo>
                    <a:pt x="20003" y="42114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748145" y="444910"/>
              <a:ext cx="242156" cy="39401"/>
            </a:xfrm>
            <a:custGeom>
              <a:avLst/>
              <a:gdLst/>
              <a:ahLst/>
              <a:cxnLst/>
              <a:rect l="0" t="0" r="0" b="0"/>
              <a:pathLst>
                <a:path w="242156" h="39401">
                  <a:moveTo>
                    <a:pt x="242155" y="7815"/>
                  </a:moveTo>
                  <a:lnTo>
                    <a:pt x="230353" y="4948"/>
                  </a:lnTo>
                  <a:lnTo>
                    <a:pt x="218584" y="2806"/>
                  </a:lnTo>
                  <a:lnTo>
                    <a:pt x="205689" y="1208"/>
                  </a:lnTo>
                  <a:lnTo>
                    <a:pt x="191668" y="200"/>
                  </a:lnTo>
                  <a:lnTo>
                    <a:pt x="176692" y="0"/>
                  </a:lnTo>
                  <a:lnTo>
                    <a:pt x="160974" y="655"/>
                  </a:lnTo>
                  <a:lnTo>
                    <a:pt x="144871" y="2067"/>
                  </a:lnTo>
                  <a:lnTo>
                    <a:pt x="128847" y="4079"/>
                  </a:lnTo>
                  <a:lnTo>
                    <a:pt x="113150" y="6542"/>
                  </a:lnTo>
                  <a:lnTo>
                    <a:pt x="97833" y="9329"/>
                  </a:lnTo>
                  <a:lnTo>
                    <a:pt x="82854" y="12345"/>
                  </a:lnTo>
                  <a:lnTo>
                    <a:pt x="68160" y="15520"/>
                  </a:lnTo>
                  <a:lnTo>
                    <a:pt x="54094" y="18844"/>
                  </a:lnTo>
                  <a:lnTo>
                    <a:pt x="39919" y="22794"/>
                  </a:lnTo>
                  <a:lnTo>
                    <a:pt x="23270" y="28832"/>
                  </a:lnTo>
                  <a:lnTo>
                    <a:pt x="0" y="394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014071" y="568538"/>
              <a:ext cx="7816" cy="157929"/>
            </a:xfrm>
            <a:custGeom>
              <a:avLst/>
              <a:gdLst/>
              <a:ahLst/>
              <a:cxnLst/>
              <a:rect l="0" t="0" r="0" b="0"/>
              <a:pathLst>
                <a:path w="7816" h="157929">
                  <a:moveTo>
                    <a:pt x="7815" y="0"/>
                  </a:moveTo>
                  <a:lnTo>
                    <a:pt x="4948" y="11735"/>
                  </a:lnTo>
                  <a:lnTo>
                    <a:pt x="2806" y="22864"/>
                  </a:lnTo>
                  <a:lnTo>
                    <a:pt x="1208" y="34463"/>
                  </a:lnTo>
                  <a:lnTo>
                    <a:pt x="200" y="46624"/>
                  </a:lnTo>
                  <a:lnTo>
                    <a:pt x="0" y="59284"/>
                  </a:lnTo>
                  <a:lnTo>
                    <a:pt x="651" y="72335"/>
                  </a:lnTo>
                  <a:lnTo>
                    <a:pt x="1897" y="85649"/>
                  </a:lnTo>
                  <a:lnTo>
                    <a:pt x="3394" y="100705"/>
                  </a:lnTo>
                  <a:lnTo>
                    <a:pt x="5273" y="122177"/>
                  </a:lnTo>
                  <a:lnTo>
                    <a:pt x="7815" y="1579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000829" y="4316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094311" y="536953"/>
              <a:ext cx="97809" cy="169207"/>
            </a:xfrm>
            <a:custGeom>
              <a:avLst/>
              <a:gdLst/>
              <a:ahLst/>
              <a:cxnLst/>
              <a:rect l="0" t="0" r="0" b="0"/>
              <a:pathLst>
                <a:path w="97809" h="169207">
                  <a:moveTo>
                    <a:pt x="74974" y="0"/>
                  </a:moveTo>
                  <a:lnTo>
                    <a:pt x="69039" y="5867"/>
                  </a:lnTo>
                  <a:lnTo>
                    <a:pt x="62834" y="11432"/>
                  </a:lnTo>
                  <a:lnTo>
                    <a:pt x="55743" y="17236"/>
                  </a:lnTo>
                  <a:lnTo>
                    <a:pt x="47976" y="23489"/>
                  </a:lnTo>
                  <a:lnTo>
                    <a:pt x="39978" y="30467"/>
                  </a:lnTo>
                  <a:lnTo>
                    <a:pt x="32041" y="38253"/>
                  </a:lnTo>
                  <a:lnTo>
                    <a:pt x="24439" y="46928"/>
                  </a:lnTo>
                  <a:lnTo>
                    <a:pt x="17494" y="56655"/>
                  </a:lnTo>
                  <a:lnTo>
                    <a:pt x="11320" y="67417"/>
                  </a:lnTo>
                  <a:lnTo>
                    <a:pt x="6176" y="78898"/>
                  </a:lnTo>
                  <a:lnTo>
                    <a:pt x="2545" y="90596"/>
                  </a:lnTo>
                  <a:lnTo>
                    <a:pt x="546" y="102202"/>
                  </a:lnTo>
                  <a:lnTo>
                    <a:pt x="0" y="113603"/>
                  </a:lnTo>
                  <a:lnTo>
                    <a:pt x="613" y="124792"/>
                  </a:lnTo>
                  <a:lnTo>
                    <a:pt x="2110" y="135786"/>
                  </a:lnTo>
                  <a:lnTo>
                    <a:pt x="4740" y="146134"/>
                  </a:lnTo>
                  <a:lnTo>
                    <a:pt x="9239" y="154953"/>
                  </a:lnTo>
                  <a:lnTo>
                    <a:pt x="15855" y="161874"/>
                  </a:lnTo>
                  <a:lnTo>
                    <a:pt x="24231" y="166690"/>
                  </a:lnTo>
                  <a:lnTo>
                    <a:pt x="33687" y="169106"/>
                  </a:lnTo>
                  <a:lnTo>
                    <a:pt x="43705" y="169206"/>
                  </a:lnTo>
                  <a:lnTo>
                    <a:pt x="53665" y="167189"/>
                  </a:lnTo>
                  <a:lnTo>
                    <a:pt x="62806" y="163186"/>
                  </a:lnTo>
                  <a:lnTo>
                    <a:pt x="70796" y="157462"/>
                  </a:lnTo>
                  <a:lnTo>
                    <a:pt x="77666" y="150368"/>
                  </a:lnTo>
                  <a:lnTo>
                    <a:pt x="83604" y="142246"/>
                  </a:lnTo>
                  <a:lnTo>
                    <a:pt x="88816" y="133379"/>
                  </a:lnTo>
                  <a:lnTo>
                    <a:pt x="93167" y="123987"/>
                  </a:lnTo>
                  <a:lnTo>
                    <a:pt x="96195" y="114230"/>
                  </a:lnTo>
                  <a:lnTo>
                    <a:pt x="97747" y="104223"/>
                  </a:lnTo>
                  <a:lnTo>
                    <a:pt x="97808" y="94045"/>
                  </a:lnTo>
                  <a:lnTo>
                    <a:pt x="96328" y="83752"/>
                  </a:lnTo>
                  <a:lnTo>
                    <a:pt x="93447" y="73390"/>
                  </a:lnTo>
                  <a:lnTo>
                    <a:pt x="89533" y="63248"/>
                  </a:lnTo>
                  <a:lnTo>
                    <a:pt x="84609" y="52754"/>
                  </a:lnTo>
                  <a:lnTo>
                    <a:pt x="77127" y="39869"/>
                  </a:lnTo>
                  <a:lnTo>
                    <a:pt x="64445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255362" y="493845"/>
              <a:ext cx="187665" cy="232622"/>
            </a:xfrm>
            <a:custGeom>
              <a:avLst/>
              <a:gdLst/>
              <a:ahLst/>
              <a:cxnLst/>
              <a:rect l="0" t="0" r="0" b="0"/>
              <a:pathLst>
                <a:path w="187665" h="232622">
                  <a:moveTo>
                    <a:pt x="8679" y="127336"/>
                  </a:moveTo>
                  <a:lnTo>
                    <a:pt x="11546" y="139071"/>
                  </a:lnTo>
                  <a:lnTo>
                    <a:pt x="13688" y="150200"/>
                  </a:lnTo>
                  <a:lnTo>
                    <a:pt x="15281" y="161771"/>
                  </a:lnTo>
                  <a:lnTo>
                    <a:pt x="16098" y="172891"/>
                  </a:lnTo>
                  <a:lnTo>
                    <a:pt x="14990" y="181478"/>
                  </a:lnTo>
                  <a:lnTo>
                    <a:pt x="11849" y="185858"/>
                  </a:lnTo>
                  <a:lnTo>
                    <a:pt x="8435" y="185235"/>
                  </a:lnTo>
                  <a:lnTo>
                    <a:pt x="5555" y="180088"/>
                  </a:lnTo>
                  <a:lnTo>
                    <a:pt x="3352" y="171518"/>
                  </a:lnTo>
                  <a:lnTo>
                    <a:pt x="1747" y="160752"/>
                  </a:lnTo>
                  <a:lnTo>
                    <a:pt x="616" y="148677"/>
                  </a:lnTo>
                  <a:lnTo>
                    <a:pt x="0" y="135831"/>
                  </a:lnTo>
                  <a:lnTo>
                    <a:pt x="106" y="122529"/>
                  </a:lnTo>
                  <a:lnTo>
                    <a:pt x="990" y="108952"/>
                  </a:lnTo>
                  <a:lnTo>
                    <a:pt x="2566" y="95207"/>
                  </a:lnTo>
                  <a:lnTo>
                    <a:pt x="4694" y="81357"/>
                  </a:lnTo>
                  <a:lnTo>
                    <a:pt x="7241" y="67450"/>
                  </a:lnTo>
                  <a:lnTo>
                    <a:pt x="10257" y="53837"/>
                  </a:lnTo>
                  <a:lnTo>
                    <a:pt x="13959" y="41148"/>
                  </a:lnTo>
                  <a:lnTo>
                    <a:pt x="18426" y="29660"/>
                  </a:lnTo>
                  <a:lnTo>
                    <a:pt x="24070" y="19641"/>
                  </a:lnTo>
                  <a:lnTo>
                    <a:pt x="31680" y="11508"/>
                  </a:lnTo>
                  <a:lnTo>
                    <a:pt x="41502" y="5312"/>
                  </a:lnTo>
                  <a:lnTo>
                    <a:pt x="52997" y="1287"/>
                  </a:lnTo>
                  <a:lnTo>
                    <a:pt x="65162" y="0"/>
                  </a:lnTo>
                  <a:lnTo>
                    <a:pt x="77334" y="1505"/>
                  </a:lnTo>
                  <a:lnTo>
                    <a:pt x="89079" y="5429"/>
                  </a:lnTo>
                  <a:lnTo>
                    <a:pt x="100032" y="11259"/>
                  </a:lnTo>
                  <a:lnTo>
                    <a:pt x="110091" y="18513"/>
                  </a:lnTo>
                  <a:lnTo>
                    <a:pt x="119182" y="26956"/>
                  </a:lnTo>
                  <a:lnTo>
                    <a:pt x="127158" y="36591"/>
                  </a:lnTo>
                  <a:lnTo>
                    <a:pt x="134047" y="47323"/>
                  </a:lnTo>
                  <a:lnTo>
                    <a:pt x="140016" y="58799"/>
                  </a:lnTo>
                  <a:lnTo>
                    <a:pt x="145269" y="70501"/>
                  </a:lnTo>
                  <a:lnTo>
                    <a:pt x="149987" y="82119"/>
                  </a:lnTo>
                  <a:lnTo>
                    <a:pt x="154159" y="93700"/>
                  </a:lnTo>
                  <a:lnTo>
                    <a:pt x="157588" y="105542"/>
                  </a:lnTo>
                  <a:lnTo>
                    <a:pt x="160234" y="117802"/>
                  </a:lnTo>
                  <a:lnTo>
                    <a:pt x="162351" y="130324"/>
                  </a:lnTo>
                  <a:lnTo>
                    <a:pt x="164387" y="142738"/>
                  </a:lnTo>
                  <a:lnTo>
                    <a:pt x="166611" y="154832"/>
                  </a:lnTo>
                  <a:lnTo>
                    <a:pt x="169107" y="166564"/>
                  </a:lnTo>
                  <a:lnTo>
                    <a:pt x="171861" y="177975"/>
                  </a:lnTo>
                  <a:lnTo>
                    <a:pt x="174823" y="189119"/>
                  </a:lnTo>
                  <a:lnTo>
                    <a:pt x="177789" y="199605"/>
                  </a:lnTo>
                  <a:lnTo>
                    <a:pt x="180708" y="209630"/>
                  </a:lnTo>
                  <a:lnTo>
                    <a:pt x="183834" y="220077"/>
                  </a:lnTo>
                  <a:lnTo>
                    <a:pt x="187664" y="23262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751869" y="189512"/>
              <a:ext cx="238639" cy="600126"/>
            </a:xfrm>
            <a:custGeom>
              <a:avLst/>
              <a:gdLst/>
              <a:ahLst/>
              <a:cxnLst/>
              <a:rect l="0" t="0" r="0" b="0"/>
              <a:pathLst>
                <a:path w="238639" h="600126">
                  <a:moveTo>
                    <a:pt x="112296" y="600125"/>
                  </a:moveTo>
                  <a:lnTo>
                    <a:pt x="109430" y="591189"/>
                  </a:lnTo>
                  <a:lnTo>
                    <a:pt x="107287" y="581562"/>
                  </a:lnTo>
                  <a:lnTo>
                    <a:pt x="105680" y="570270"/>
                  </a:lnTo>
                  <a:lnTo>
                    <a:pt x="104327" y="557430"/>
                  </a:lnTo>
                  <a:lnTo>
                    <a:pt x="102830" y="543302"/>
                  </a:lnTo>
                  <a:lnTo>
                    <a:pt x="100979" y="528186"/>
                  </a:lnTo>
                  <a:lnTo>
                    <a:pt x="98739" y="512671"/>
                  </a:lnTo>
                  <a:lnTo>
                    <a:pt x="96159" y="497579"/>
                  </a:lnTo>
                  <a:lnTo>
                    <a:pt x="93309" y="483315"/>
                  </a:lnTo>
                  <a:lnTo>
                    <a:pt x="90260" y="469435"/>
                  </a:lnTo>
                  <a:lnTo>
                    <a:pt x="87067" y="454897"/>
                  </a:lnTo>
                  <a:lnTo>
                    <a:pt x="83774" y="439158"/>
                  </a:lnTo>
                  <a:lnTo>
                    <a:pt x="80411" y="422652"/>
                  </a:lnTo>
                  <a:lnTo>
                    <a:pt x="77000" y="406478"/>
                  </a:lnTo>
                  <a:lnTo>
                    <a:pt x="73558" y="391264"/>
                  </a:lnTo>
                  <a:lnTo>
                    <a:pt x="70093" y="377133"/>
                  </a:lnTo>
                  <a:lnTo>
                    <a:pt x="66613" y="363963"/>
                  </a:lnTo>
                  <a:lnTo>
                    <a:pt x="63123" y="351553"/>
                  </a:lnTo>
                  <a:lnTo>
                    <a:pt x="59627" y="339711"/>
                  </a:lnTo>
                  <a:lnTo>
                    <a:pt x="56127" y="328278"/>
                  </a:lnTo>
                  <a:lnTo>
                    <a:pt x="52623" y="317132"/>
                  </a:lnTo>
                  <a:lnTo>
                    <a:pt x="49117" y="306185"/>
                  </a:lnTo>
                  <a:lnTo>
                    <a:pt x="45610" y="295374"/>
                  </a:lnTo>
                  <a:lnTo>
                    <a:pt x="42103" y="284655"/>
                  </a:lnTo>
                  <a:lnTo>
                    <a:pt x="38595" y="273999"/>
                  </a:lnTo>
                  <a:lnTo>
                    <a:pt x="35086" y="263385"/>
                  </a:lnTo>
                  <a:lnTo>
                    <a:pt x="31577" y="252799"/>
                  </a:lnTo>
                  <a:lnTo>
                    <a:pt x="28068" y="242233"/>
                  </a:lnTo>
                  <a:lnTo>
                    <a:pt x="24558" y="231679"/>
                  </a:lnTo>
                  <a:lnTo>
                    <a:pt x="21049" y="221128"/>
                  </a:lnTo>
                  <a:lnTo>
                    <a:pt x="17540" y="210416"/>
                  </a:lnTo>
                  <a:lnTo>
                    <a:pt x="14030" y="199231"/>
                  </a:lnTo>
                  <a:lnTo>
                    <a:pt x="10525" y="187445"/>
                  </a:lnTo>
                  <a:lnTo>
                    <a:pt x="7189" y="175087"/>
                  </a:lnTo>
                  <a:lnTo>
                    <a:pt x="4327" y="162260"/>
                  </a:lnTo>
                  <a:lnTo>
                    <a:pt x="2076" y="149074"/>
                  </a:lnTo>
                  <a:lnTo>
                    <a:pt x="565" y="135626"/>
                  </a:lnTo>
                  <a:lnTo>
                    <a:pt x="0" y="121992"/>
                  </a:lnTo>
                  <a:lnTo>
                    <a:pt x="404" y="108239"/>
                  </a:lnTo>
                  <a:lnTo>
                    <a:pt x="1812" y="94732"/>
                  </a:lnTo>
                  <a:lnTo>
                    <a:pt x="4351" y="82116"/>
                  </a:lnTo>
                  <a:lnTo>
                    <a:pt x="7994" y="70669"/>
                  </a:lnTo>
                  <a:lnTo>
                    <a:pt x="12898" y="60338"/>
                  </a:lnTo>
                  <a:lnTo>
                    <a:pt x="19470" y="50931"/>
                  </a:lnTo>
                  <a:lnTo>
                    <a:pt x="27782" y="42239"/>
                  </a:lnTo>
                  <a:lnTo>
                    <a:pt x="37619" y="34401"/>
                  </a:lnTo>
                  <a:lnTo>
                    <a:pt x="48663" y="27879"/>
                  </a:lnTo>
                  <a:lnTo>
                    <a:pt x="60608" y="22819"/>
                  </a:lnTo>
                  <a:lnTo>
                    <a:pt x="73205" y="18911"/>
                  </a:lnTo>
                  <a:lnTo>
                    <a:pt x="86258" y="15589"/>
                  </a:lnTo>
                  <a:lnTo>
                    <a:pt x="99628" y="12467"/>
                  </a:lnTo>
                  <a:lnTo>
                    <a:pt x="113215" y="9520"/>
                  </a:lnTo>
                  <a:lnTo>
                    <a:pt x="126949" y="6988"/>
                  </a:lnTo>
                  <a:lnTo>
                    <a:pt x="140783" y="4984"/>
                  </a:lnTo>
                  <a:lnTo>
                    <a:pt x="154685" y="3485"/>
                  </a:lnTo>
                  <a:lnTo>
                    <a:pt x="168632" y="2404"/>
                  </a:lnTo>
                  <a:lnTo>
                    <a:pt x="182590" y="1643"/>
                  </a:lnTo>
                  <a:lnTo>
                    <a:pt x="195945" y="1114"/>
                  </a:lnTo>
                  <a:lnTo>
                    <a:pt x="208813" y="694"/>
                  </a:lnTo>
                  <a:lnTo>
                    <a:pt x="222325" y="344"/>
                  </a:lnTo>
                  <a:lnTo>
                    <a:pt x="238638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811523" y="494839"/>
              <a:ext cx="136872" cy="52643"/>
            </a:xfrm>
            <a:custGeom>
              <a:avLst/>
              <a:gdLst/>
              <a:ahLst/>
              <a:cxnLst/>
              <a:rect l="0" t="0" r="0" b="0"/>
              <a:pathLst>
                <a:path w="136872" h="52643">
                  <a:moveTo>
                    <a:pt x="136871" y="0"/>
                  </a:moveTo>
                  <a:lnTo>
                    <a:pt x="130936" y="5800"/>
                  </a:lnTo>
                  <a:lnTo>
                    <a:pt x="124731" y="10725"/>
                  </a:lnTo>
                  <a:lnTo>
                    <a:pt x="117631" y="15223"/>
                  </a:lnTo>
                  <a:lnTo>
                    <a:pt x="109518" y="19271"/>
                  </a:lnTo>
                  <a:lnTo>
                    <a:pt x="100223" y="22636"/>
                  </a:lnTo>
                  <a:lnTo>
                    <a:pt x="89780" y="25253"/>
                  </a:lnTo>
                  <a:lnTo>
                    <a:pt x="78527" y="27526"/>
                  </a:lnTo>
                  <a:lnTo>
                    <a:pt x="66989" y="30201"/>
                  </a:lnTo>
                  <a:lnTo>
                    <a:pt x="55503" y="33665"/>
                  </a:lnTo>
                  <a:lnTo>
                    <a:pt x="44455" y="37656"/>
                  </a:lnTo>
                  <a:lnTo>
                    <a:pt x="33182" y="41839"/>
                  </a:lnTo>
                  <a:lnTo>
                    <a:pt x="19582" y="4658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918939" y="568547"/>
              <a:ext cx="208440" cy="242148"/>
            </a:xfrm>
            <a:custGeom>
              <a:avLst/>
              <a:gdLst/>
              <a:ahLst/>
              <a:cxnLst/>
              <a:rect l="0" t="0" r="0" b="0"/>
              <a:pathLst>
                <a:path w="208440" h="242148">
                  <a:moveTo>
                    <a:pt x="113682" y="126333"/>
                  </a:moveTo>
                  <a:lnTo>
                    <a:pt x="113615" y="114665"/>
                  </a:lnTo>
                  <a:lnTo>
                    <a:pt x="112975" y="104176"/>
                  </a:lnTo>
                  <a:lnTo>
                    <a:pt x="111679" y="93875"/>
                  </a:lnTo>
                  <a:lnTo>
                    <a:pt x="109819" y="83573"/>
                  </a:lnTo>
                  <a:lnTo>
                    <a:pt x="107503" y="73230"/>
                  </a:lnTo>
                  <a:lnTo>
                    <a:pt x="104832" y="62840"/>
                  </a:lnTo>
                  <a:lnTo>
                    <a:pt x="101735" y="52412"/>
                  </a:lnTo>
                  <a:lnTo>
                    <a:pt x="97980" y="41954"/>
                  </a:lnTo>
                  <a:lnTo>
                    <a:pt x="93482" y="31488"/>
                  </a:lnTo>
                  <a:lnTo>
                    <a:pt x="87987" y="21511"/>
                  </a:lnTo>
                  <a:lnTo>
                    <a:pt x="81009" y="12950"/>
                  </a:lnTo>
                  <a:lnTo>
                    <a:pt x="72430" y="6211"/>
                  </a:lnTo>
                  <a:lnTo>
                    <a:pt x="62754" y="1687"/>
                  </a:lnTo>
                  <a:lnTo>
                    <a:pt x="52881" y="0"/>
                  </a:lnTo>
                  <a:lnTo>
                    <a:pt x="43361" y="1209"/>
                  </a:lnTo>
                  <a:lnTo>
                    <a:pt x="34533" y="5088"/>
                  </a:lnTo>
                  <a:lnTo>
                    <a:pt x="26683" y="11413"/>
                  </a:lnTo>
                  <a:lnTo>
                    <a:pt x="19857" y="19809"/>
                  </a:lnTo>
                  <a:lnTo>
                    <a:pt x="14089" y="29832"/>
                  </a:lnTo>
                  <a:lnTo>
                    <a:pt x="9496" y="41066"/>
                  </a:lnTo>
                  <a:lnTo>
                    <a:pt x="6032" y="53177"/>
                  </a:lnTo>
                  <a:lnTo>
                    <a:pt x="3516" y="66068"/>
                  </a:lnTo>
                  <a:lnTo>
                    <a:pt x="1735" y="79860"/>
                  </a:lnTo>
                  <a:lnTo>
                    <a:pt x="506" y="94543"/>
                  </a:lnTo>
                  <a:lnTo>
                    <a:pt x="0" y="109827"/>
                  </a:lnTo>
                  <a:lnTo>
                    <a:pt x="716" y="125240"/>
                  </a:lnTo>
                  <a:lnTo>
                    <a:pt x="2830" y="140494"/>
                  </a:lnTo>
                  <a:lnTo>
                    <a:pt x="6216" y="155330"/>
                  </a:lnTo>
                  <a:lnTo>
                    <a:pt x="10632" y="169445"/>
                  </a:lnTo>
                  <a:lnTo>
                    <a:pt x="15829" y="182735"/>
                  </a:lnTo>
                  <a:lnTo>
                    <a:pt x="21758" y="194625"/>
                  </a:lnTo>
                  <a:lnTo>
                    <a:pt x="28562" y="204029"/>
                  </a:lnTo>
                  <a:lnTo>
                    <a:pt x="36238" y="210559"/>
                  </a:lnTo>
                  <a:lnTo>
                    <a:pt x="44341" y="213977"/>
                  </a:lnTo>
                  <a:lnTo>
                    <a:pt x="52093" y="213860"/>
                  </a:lnTo>
                  <a:lnTo>
                    <a:pt x="59082" y="210339"/>
                  </a:lnTo>
                  <a:lnTo>
                    <a:pt x="65249" y="204113"/>
                  </a:lnTo>
                  <a:lnTo>
                    <a:pt x="70699" y="196132"/>
                  </a:lnTo>
                  <a:lnTo>
                    <a:pt x="75586" y="187110"/>
                  </a:lnTo>
                  <a:lnTo>
                    <a:pt x="80056" y="177483"/>
                  </a:lnTo>
                  <a:lnTo>
                    <a:pt x="84226" y="167504"/>
                  </a:lnTo>
                  <a:lnTo>
                    <a:pt x="88181" y="157311"/>
                  </a:lnTo>
                  <a:lnTo>
                    <a:pt x="91823" y="146823"/>
                  </a:lnTo>
                  <a:lnTo>
                    <a:pt x="94890" y="135782"/>
                  </a:lnTo>
                  <a:lnTo>
                    <a:pt x="97293" y="124186"/>
                  </a:lnTo>
                  <a:lnTo>
                    <a:pt x="99386" y="115500"/>
                  </a:lnTo>
                  <a:lnTo>
                    <a:pt x="101576" y="113674"/>
                  </a:lnTo>
                  <a:lnTo>
                    <a:pt x="103842" y="116852"/>
                  </a:lnTo>
                  <a:lnTo>
                    <a:pt x="106431" y="123164"/>
                  </a:lnTo>
                  <a:lnTo>
                    <a:pt x="109711" y="131681"/>
                  </a:lnTo>
                  <a:lnTo>
                    <a:pt x="113811" y="141815"/>
                  </a:lnTo>
                  <a:lnTo>
                    <a:pt x="118666" y="152797"/>
                  </a:lnTo>
                  <a:lnTo>
                    <a:pt x="124131" y="163675"/>
                  </a:lnTo>
                  <a:lnTo>
                    <a:pt x="130060" y="173935"/>
                  </a:lnTo>
                  <a:lnTo>
                    <a:pt x="136325" y="183460"/>
                  </a:lnTo>
                  <a:lnTo>
                    <a:pt x="142828" y="192324"/>
                  </a:lnTo>
                  <a:lnTo>
                    <a:pt x="149502" y="200654"/>
                  </a:lnTo>
                  <a:lnTo>
                    <a:pt x="156457" y="208420"/>
                  </a:lnTo>
                  <a:lnTo>
                    <a:pt x="163965" y="215425"/>
                  </a:lnTo>
                  <a:lnTo>
                    <a:pt x="172116" y="221619"/>
                  </a:lnTo>
                  <a:lnTo>
                    <a:pt x="180404" y="226950"/>
                  </a:lnTo>
                  <a:lnTo>
                    <a:pt x="188624" y="231804"/>
                  </a:lnTo>
                  <a:lnTo>
                    <a:pt x="197501" y="236607"/>
                  </a:lnTo>
                  <a:lnTo>
                    <a:pt x="208439" y="24214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110720" y="588580"/>
              <a:ext cx="143001" cy="199216"/>
            </a:xfrm>
            <a:custGeom>
              <a:avLst/>
              <a:gdLst/>
              <a:ahLst/>
              <a:cxnLst/>
              <a:rect l="0" t="0" r="0" b="0"/>
              <a:pathLst>
                <a:path w="143001" h="199216">
                  <a:moveTo>
                    <a:pt x="100886" y="11544"/>
                  </a:moveTo>
                  <a:lnTo>
                    <a:pt x="94951" y="5877"/>
                  </a:lnTo>
                  <a:lnTo>
                    <a:pt x="88746" y="2233"/>
                  </a:lnTo>
                  <a:lnTo>
                    <a:pt x="81655" y="329"/>
                  </a:lnTo>
                  <a:lnTo>
                    <a:pt x="73888" y="0"/>
                  </a:lnTo>
                  <a:lnTo>
                    <a:pt x="65889" y="1268"/>
                  </a:lnTo>
                  <a:lnTo>
                    <a:pt x="57949" y="3997"/>
                  </a:lnTo>
                  <a:lnTo>
                    <a:pt x="50175" y="8090"/>
                  </a:lnTo>
                  <a:lnTo>
                    <a:pt x="42581" y="13574"/>
                  </a:lnTo>
                  <a:lnTo>
                    <a:pt x="35149" y="20336"/>
                  </a:lnTo>
                  <a:lnTo>
                    <a:pt x="28006" y="28315"/>
                  </a:lnTo>
                  <a:lnTo>
                    <a:pt x="21430" y="37573"/>
                  </a:lnTo>
                  <a:lnTo>
                    <a:pt x="15527" y="48023"/>
                  </a:lnTo>
                  <a:lnTo>
                    <a:pt x="10410" y="59464"/>
                  </a:lnTo>
                  <a:lnTo>
                    <a:pt x="6271" y="71667"/>
                  </a:lnTo>
                  <a:lnTo>
                    <a:pt x="3122" y="84426"/>
                  </a:lnTo>
                  <a:lnTo>
                    <a:pt x="990" y="97417"/>
                  </a:lnTo>
                  <a:lnTo>
                    <a:pt x="0" y="110211"/>
                  </a:lnTo>
                  <a:lnTo>
                    <a:pt x="116" y="122588"/>
                  </a:lnTo>
                  <a:lnTo>
                    <a:pt x="1328" y="134356"/>
                  </a:lnTo>
                  <a:lnTo>
                    <a:pt x="3736" y="145267"/>
                  </a:lnTo>
                  <a:lnTo>
                    <a:pt x="7286" y="155273"/>
                  </a:lnTo>
                  <a:lnTo>
                    <a:pt x="11958" y="164485"/>
                  </a:lnTo>
                  <a:lnTo>
                    <a:pt x="17842" y="173067"/>
                  </a:lnTo>
                  <a:lnTo>
                    <a:pt x="24875" y="181165"/>
                  </a:lnTo>
                  <a:lnTo>
                    <a:pt x="32867" y="188418"/>
                  </a:lnTo>
                  <a:lnTo>
                    <a:pt x="41603" y="194006"/>
                  </a:lnTo>
                  <a:lnTo>
                    <a:pt x="50880" y="197610"/>
                  </a:lnTo>
                  <a:lnTo>
                    <a:pt x="60380" y="199215"/>
                  </a:lnTo>
                  <a:lnTo>
                    <a:pt x="69677" y="198854"/>
                  </a:lnTo>
                  <a:lnTo>
                    <a:pt x="78557" y="196759"/>
                  </a:lnTo>
                  <a:lnTo>
                    <a:pt x="86994" y="193268"/>
                  </a:lnTo>
                  <a:lnTo>
                    <a:pt x="95047" y="188725"/>
                  </a:lnTo>
                  <a:lnTo>
                    <a:pt x="102795" y="183427"/>
                  </a:lnTo>
                  <a:lnTo>
                    <a:pt x="110206" y="177902"/>
                  </a:lnTo>
                  <a:lnTo>
                    <a:pt x="117965" y="172377"/>
                  </a:lnTo>
                  <a:lnTo>
                    <a:pt x="127873" y="166371"/>
                  </a:lnTo>
                  <a:lnTo>
                    <a:pt x="143000" y="15894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276089" y="315854"/>
              <a:ext cx="40803" cy="473784"/>
            </a:xfrm>
            <a:custGeom>
              <a:avLst/>
              <a:gdLst/>
              <a:ahLst/>
              <a:cxnLst/>
              <a:rect l="0" t="0" r="0" b="0"/>
              <a:pathLst>
                <a:path w="40803" h="473784">
                  <a:moveTo>
                    <a:pt x="19745" y="0"/>
                  </a:moveTo>
                  <a:lnTo>
                    <a:pt x="16811" y="11803"/>
                  </a:lnTo>
                  <a:lnTo>
                    <a:pt x="14029" y="23572"/>
                  </a:lnTo>
                  <a:lnTo>
                    <a:pt x="11134" y="36462"/>
                  </a:lnTo>
                  <a:lnTo>
                    <a:pt x="8267" y="50310"/>
                  </a:lnTo>
                  <a:lnTo>
                    <a:pt x="5750" y="64638"/>
                  </a:lnTo>
                  <a:lnTo>
                    <a:pt x="3739" y="79108"/>
                  </a:lnTo>
                  <a:lnTo>
                    <a:pt x="2227" y="93558"/>
                  </a:lnTo>
                  <a:lnTo>
                    <a:pt x="1132" y="107933"/>
                  </a:lnTo>
                  <a:lnTo>
                    <a:pt x="364" y="122228"/>
                  </a:lnTo>
                  <a:lnTo>
                    <a:pt x="0" y="136453"/>
                  </a:lnTo>
                  <a:lnTo>
                    <a:pt x="281" y="150623"/>
                  </a:lnTo>
                  <a:lnTo>
                    <a:pt x="1278" y="164757"/>
                  </a:lnTo>
                  <a:lnTo>
                    <a:pt x="2762" y="179031"/>
                  </a:lnTo>
                  <a:lnTo>
                    <a:pt x="4295" y="193760"/>
                  </a:lnTo>
                  <a:lnTo>
                    <a:pt x="5626" y="209085"/>
                  </a:lnTo>
                  <a:lnTo>
                    <a:pt x="6840" y="225141"/>
                  </a:lnTo>
                  <a:lnTo>
                    <a:pt x="8262" y="242137"/>
                  </a:lnTo>
                  <a:lnTo>
                    <a:pt x="10070" y="260093"/>
                  </a:lnTo>
                  <a:lnTo>
                    <a:pt x="12285" y="278881"/>
                  </a:lnTo>
                  <a:lnTo>
                    <a:pt x="14851" y="298324"/>
                  </a:lnTo>
                  <a:lnTo>
                    <a:pt x="17687" y="318245"/>
                  </a:lnTo>
                  <a:lnTo>
                    <a:pt x="20557" y="338181"/>
                  </a:lnTo>
                  <a:lnTo>
                    <a:pt x="23098" y="357412"/>
                  </a:lnTo>
                  <a:lnTo>
                    <a:pt x="25140" y="375599"/>
                  </a:lnTo>
                  <a:lnTo>
                    <a:pt x="26849" y="392590"/>
                  </a:lnTo>
                  <a:lnTo>
                    <a:pt x="28611" y="408243"/>
                  </a:lnTo>
                  <a:lnTo>
                    <a:pt x="30646" y="422612"/>
                  </a:lnTo>
                  <a:lnTo>
                    <a:pt x="32854" y="435457"/>
                  </a:lnTo>
                  <a:lnTo>
                    <a:pt x="35116" y="447413"/>
                  </a:lnTo>
                  <a:lnTo>
                    <a:pt x="37633" y="459532"/>
                  </a:lnTo>
                  <a:lnTo>
                    <a:pt x="40802" y="4737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127378" y="473782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0"/>
                  </a:moveTo>
                  <a:lnTo>
                    <a:pt x="230420" y="67"/>
                  </a:lnTo>
                  <a:lnTo>
                    <a:pt x="219291" y="707"/>
                  </a:lnTo>
                  <a:lnTo>
                    <a:pt x="207698" y="2004"/>
                  </a:lnTo>
                  <a:lnTo>
                    <a:pt x="195709" y="3863"/>
                  </a:lnTo>
                  <a:lnTo>
                    <a:pt x="183698" y="6180"/>
                  </a:lnTo>
                  <a:lnTo>
                    <a:pt x="171886" y="8842"/>
                  </a:lnTo>
                  <a:lnTo>
                    <a:pt x="160014" y="11593"/>
                  </a:lnTo>
                  <a:lnTo>
                    <a:pt x="147448" y="14051"/>
                  </a:lnTo>
                  <a:lnTo>
                    <a:pt x="133883" y="16034"/>
                  </a:lnTo>
                  <a:lnTo>
                    <a:pt x="119331" y="17532"/>
                  </a:lnTo>
                  <a:lnTo>
                    <a:pt x="103952" y="18620"/>
                  </a:lnTo>
                  <a:lnTo>
                    <a:pt x="87950" y="19389"/>
                  </a:lnTo>
                  <a:lnTo>
                    <a:pt x="71867" y="19925"/>
                  </a:lnTo>
                  <a:lnTo>
                    <a:pt x="54785" y="20351"/>
                  </a:lnTo>
                  <a:lnTo>
                    <a:pt x="32973" y="207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352389" y="515896"/>
              <a:ext cx="203431" cy="242156"/>
            </a:xfrm>
            <a:custGeom>
              <a:avLst/>
              <a:gdLst/>
              <a:ahLst/>
              <a:cxnLst/>
              <a:rect l="0" t="0" r="0" b="0"/>
              <a:pathLst>
                <a:path w="203431" h="242156">
                  <a:moveTo>
                    <a:pt x="164544" y="0"/>
                  </a:moveTo>
                  <a:lnTo>
                    <a:pt x="152876" y="67"/>
                  </a:lnTo>
                  <a:lnTo>
                    <a:pt x="142386" y="707"/>
                  </a:lnTo>
                  <a:lnTo>
                    <a:pt x="132080" y="2008"/>
                  </a:lnTo>
                  <a:lnTo>
                    <a:pt x="121606" y="4041"/>
                  </a:lnTo>
                  <a:lnTo>
                    <a:pt x="110614" y="7006"/>
                  </a:lnTo>
                  <a:lnTo>
                    <a:pt x="98971" y="10930"/>
                  </a:lnTo>
                  <a:lnTo>
                    <a:pt x="86718" y="15852"/>
                  </a:lnTo>
                  <a:lnTo>
                    <a:pt x="73963" y="21904"/>
                  </a:lnTo>
                  <a:lnTo>
                    <a:pt x="60836" y="29044"/>
                  </a:lnTo>
                  <a:lnTo>
                    <a:pt x="47769" y="36939"/>
                  </a:lnTo>
                  <a:lnTo>
                    <a:pt x="35455" y="45076"/>
                  </a:lnTo>
                  <a:lnTo>
                    <a:pt x="24227" y="53143"/>
                  </a:lnTo>
                  <a:lnTo>
                    <a:pt x="14556" y="61185"/>
                  </a:lnTo>
                  <a:lnTo>
                    <a:pt x="7189" y="69497"/>
                  </a:lnTo>
                  <a:lnTo>
                    <a:pt x="2320" y="78228"/>
                  </a:lnTo>
                  <a:lnTo>
                    <a:pt x="0" y="87059"/>
                  </a:lnTo>
                  <a:lnTo>
                    <a:pt x="397" y="95308"/>
                  </a:lnTo>
                  <a:lnTo>
                    <a:pt x="3333" y="102630"/>
                  </a:lnTo>
                  <a:lnTo>
                    <a:pt x="8539" y="108852"/>
                  </a:lnTo>
                  <a:lnTo>
                    <a:pt x="15836" y="113807"/>
                  </a:lnTo>
                  <a:lnTo>
                    <a:pt x="24928" y="117539"/>
                  </a:lnTo>
                  <a:lnTo>
                    <a:pt x="35606" y="120080"/>
                  </a:lnTo>
                  <a:lnTo>
                    <a:pt x="47821" y="121351"/>
                  </a:lnTo>
                  <a:lnTo>
                    <a:pt x="61402" y="121437"/>
                  </a:lnTo>
                  <a:lnTo>
                    <a:pt x="75927" y="120702"/>
                  </a:lnTo>
                  <a:lnTo>
                    <a:pt x="90823" y="119678"/>
                  </a:lnTo>
                  <a:lnTo>
                    <a:pt x="105725" y="118703"/>
                  </a:lnTo>
                  <a:lnTo>
                    <a:pt x="120323" y="118068"/>
                  </a:lnTo>
                  <a:lnTo>
                    <a:pt x="134280" y="118101"/>
                  </a:lnTo>
                  <a:lnTo>
                    <a:pt x="147477" y="118909"/>
                  </a:lnTo>
                  <a:lnTo>
                    <a:pt x="159813" y="120588"/>
                  </a:lnTo>
                  <a:lnTo>
                    <a:pt x="171113" y="123311"/>
                  </a:lnTo>
                  <a:lnTo>
                    <a:pt x="181371" y="127077"/>
                  </a:lnTo>
                  <a:lnTo>
                    <a:pt x="190244" y="132063"/>
                  </a:lnTo>
                  <a:lnTo>
                    <a:pt x="197002" y="138690"/>
                  </a:lnTo>
                  <a:lnTo>
                    <a:pt x="201425" y="147030"/>
                  </a:lnTo>
                  <a:lnTo>
                    <a:pt x="203430" y="156545"/>
                  </a:lnTo>
                  <a:lnTo>
                    <a:pt x="202813" y="166308"/>
                  </a:lnTo>
                  <a:lnTo>
                    <a:pt x="199726" y="175754"/>
                  </a:lnTo>
                  <a:lnTo>
                    <a:pt x="194418" y="184534"/>
                  </a:lnTo>
                  <a:lnTo>
                    <a:pt x="187052" y="192350"/>
                  </a:lnTo>
                  <a:lnTo>
                    <a:pt x="177917" y="199158"/>
                  </a:lnTo>
                  <a:lnTo>
                    <a:pt x="167379" y="205086"/>
                  </a:lnTo>
                  <a:lnTo>
                    <a:pt x="155791" y="210316"/>
                  </a:lnTo>
                  <a:lnTo>
                    <a:pt x="143450" y="215027"/>
                  </a:lnTo>
                  <a:lnTo>
                    <a:pt x="130741" y="219365"/>
                  </a:lnTo>
                  <a:lnTo>
                    <a:pt x="118136" y="223439"/>
                  </a:lnTo>
                  <a:lnTo>
                    <a:pt x="105895" y="227327"/>
                  </a:lnTo>
                  <a:lnTo>
                    <a:pt x="94518" y="230935"/>
                  </a:lnTo>
                  <a:lnTo>
                    <a:pt x="83724" y="234363"/>
                  </a:lnTo>
                  <a:lnTo>
                    <a:pt x="72568" y="237912"/>
                  </a:lnTo>
                  <a:lnTo>
                    <a:pt x="59258" y="2421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6112981" y="168455"/>
            <a:ext cx="1190078" cy="736996"/>
            <a:chOff x="6112981" y="168455"/>
            <a:chExt cx="1190078" cy="736996"/>
          </a:xfrm>
        </p:grpSpPr>
        <p:sp>
          <p:nvSpPr>
            <p:cNvPr id="41" name="Freeform 40"/>
            <p:cNvSpPr/>
            <p:nvPr/>
          </p:nvSpPr>
          <p:spPr>
            <a:xfrm>
              <a:off x="6112981" y="168455"/>
              <a:ext cx="172533" cy="673825"/>
            </a:xfrm>
            <a:custGeom>
              <a:avLst/>
              <a:gdLst/>
              <a:ahLst/>
              <a:cxnLst/>
              <a:rect l="0" t="0" r="0" b="0"/>
              <a:pathLst>
                <a:path w="172533" h="673825">
                  <a:moveTo>
                    <a:pt x="172532" y="0"/>
                  </a:moveTo>
                  <a:lnTo>
                    <a:pt x="163797" y="8869"/>
                  </a:lnTo>
                  <a:lnTo>
                    <a:pt x="156090" y="17856"/>
                  </a:lnTo>
                  <a:lnTo>
                    <a:pt x="148689" y="27842"/>
                  </a:lnTo>
                  <a:lnTo>
                    <a:pt x="141427" y="38477"/>
                  </a:lnTo>
                  <a:lnTo>
                    <a:pt x="134248" y="48992"/>
                  </a:lnTo>
                  <a:lnTo>
                    <a:pt x="127123" y="58948"/>
                  </a:lnTo>
                  <a:lnTo>
                    <a:pt x="120033" y="68408"/>
                  </a:lnTo>
                  <a:lnTo>
                    <a:pt x="112967" y="77744"/>
                  </a:lnTo>
                  <a:lnTo>
                    <a:pt x="105911" y="87216"/>
                  </a:lnTo>
                  <a:lnTo>
                    <a:pt x="98698" y="97239"/>
                  </a:lnTo>
                  <a:lnTo>
                    <a:pt x="91016" y="108425"/>
                  </a:lnTo>
                  <a:lnTo>
                    <a:pt x="82739" y="120994"/>
                  </a:lnTo>
                  <a:lnTo>
                    <a:pt x="74061" y="134675"/>
                  </a:lnTo>
                  <a:lnTo>
                    <a:pt x="65389" y="148923"/>
                  </a:lnTo>
                  <a:lnTo>
                    <a:pt x="56970" y="163351"/>
                  </a:lnTo>
                  <a:lnTo>
                    <a:pt x="49029" y="177613"/>
                  </a:lnTo>
                  <a:lnTo>
                    <a:pt x="41849" y="191335"/>
                  </a:lnTo>
                  <a:lnTo>
                    <a:pt x="35504" y="204379"/>
                  </a:lnTo>
                  <a:lnTo>
                    <a:pt x="29905" y="216950"/>
                  </a:lnTo>
                  <a:lnTo>
                    <a:pt x="24902" y="229473"/>
                  </a:lnTo>
                  <a:lnTo>
                    <a:pt x="20353" y="242219"/>
                  </a:lnTo>
                  <a:lnTo>
                    <a:pt x="16295" y="255919"/>
                  </a:lnTo>
                  <a:lnTo>
                    <a:pt x="12941" y="271785"/>
                  </a:lnTo>
                  <a:lnTo>
                    <a:pt x="10346" y="290269"/>
                  </a:lnTo>
                  <a:lnTo>
                    <a:pt x="8263" y="310533"/>
                  </a:lnTo>
                  <a:lnTo>
                    <a:pt x="6250" y="330898"/>
                  </a:lnTo>
                  <a:lnTo>
                    <a:pt x="4050" y="350364"/>
                  </a:lnTo>
                  <a:lnTo>
                    <a:pt x="1911" y="368650"/>
                  </a:lnTo>
                  <a:lnTo>
                    <a:pt x="460" y="385836"/>
                  </a:lnTo>
                  <a:lnTo>
                    <a:pt x="0" y="402130"/>
                  </a:lnTo>
                  <a:lnTo>
                    <a:pt x="353" y="417750"/>
                  </a:lnTo>
                  <a:lnTo>
                    <a:pt x="1054" y="432881"/>
                  </a:lnTo>
                  <a:lnTo>
                    <a:pt x="1790" y="447662"/>
                  </a:lnTo>
                  <a:lnTo>
                    <a:pt x="2588" y="462035"/>
                  </a:lnTo>
                  <a:lnTo>
                    <a:pt x="3723" y="475767"/>
                  </a:lnTo>
                  <a:lnTo>
                    <a:pt x="5335" y="488783"/>
                  </a:lnTo>
                  <a:lnTo>
                    <a:pt x="7417" y="501151"/>
                  </a:lnTo>
                  <a:lnTo>
                    <a:pt x="9893" y="512996"/>
                  </a:lnTo>
                  <a:lnTo>
                    <a:pt x="12673" y="524448"/>
                  </a:lnTo>
                  <a:lnTo>
                    <a:pt x="15677" y="535614"/>
                  </a:lnTo>
                  <a:lnTo>
                    <a:pt x="18838" y="546578"/>
                  </a:lnTo>
                  <a:lnTo>
                    <a:pt x="22115" y="557407"/>
                  </a:lnTo>
                  <a:lnTo>
                    <a:pt x="25638" y="568309"/>
                  </a:lnTo>
                  <a:lnTo>
                    <a:pt x="29688" y="579620"/>
                  </a:lnTo>
                  <a:lnTo>
                    <a:pt x="34378" y="591483"/>
                  </a:lnTo>
                  <a:lnTo>
                    <a:pt x="39664" y="603552"/>
                  </a:lnTo>
                  <a:lnTo>
                    <a:pt x="45438" y="615121"/>
                  </a:lnTo>
                  <a:lnTo>
                    <a:pt x="51586" y="625822"/>
                  </a:lnTo>
                  <a:lnTo>
                    <a:pt x="58171" y="635463"/>
                  </a:lnTo>
                  <a:lnTo>
                    <a:pt x="65425" y="643867"/>
                  </a:lnTo>
                  <a:lnTo>
                    <a:pt x="73401" y="651068"/>
                  </a:lnTo>
                  <a:lnTo>
                    <a:pt x="81569" y="657107"/>
                  </a:lnTo>
                  <a:lnTo>
                    <a:pt x="89696" y="662529"/>
                  </a:lnTo>
                  <a:lnTo>
                    <a:pt x="98497" y="667810"/>
                  </a:lnTo>
                  <a:lnTo>
                    <a:pt x="109361" y="67382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296041" y="379025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21057" y="0"/>
                  </a:moveTo>
                  <a:lnTo>
                    <a:pt x="18190" y="11870"/>
                  </a:lnTo>
                  <a:lnTo>
                    <a:pt x="16048" y="24279"/>
                  </a:lnTo>
                  <a:lnTo>
                    <a:pt x="14445" y="38475"/>
                  </a:lnTo>
                  <a:lnTo>
                    <a:pt x="13264" y="54528"/>
                  </a:lnTo>
                  <a:lnTo>
                    <a:pt x="12415" y="72470"/>
                  </a:lnTo>
                  <a:lnTo>
                    <a:pt x="11818" y="92112"/>
                  </a:lnTo>
                  <a:lnTo>
                    <a:pt x="11404" y="113137"/>
                  </a:lnTo>
                  <a:lnTo>
                    <a:pt x="11120" y="135213"/>
                  </a:lnTo>
                  <a:lnTo>
                    <a:pt x="10927" y="158045"/>
                  </a:lnTo>
                  <a:lnTo>
                    <a:pt x="10796" y="181085"/>
                  </a:lnTo>
                  <a:lnTo>
                    <a:pt x="10708" y="203552"/>
                  </a:lnTo>
                  <a:lnTo>
                    <a:pt x="10649" y="225064"/>
                  </a:lnTo>
                  <a:lnTo>
                    <a:pt x="10608" y="245441"/>
                  </a:lnTo>
                  <a:lnTo>
                    <a:pt x="10581" y="264520"/>
                  </a:lnTo>
                  <a:lnTo>
                    <a:pt x="10560" y="282352"/>
                  </a:lnTo>
                  <a:lnTo>
                    <a:pt x="10375" y="298973"/>
                  </a:lnTo>
                  <a:lnTo>
                    <a:pt x="9719" y="314312"/>
                  </a:lnTo>
                  <a:lnTo>
                    <a:pt x="8465" y="328443"/>
                  </a:lnTo>
                  <a:lnTo>
                    <a:pt x="6799" y="341311"/>
                  </a:lnTo>
                  <a:lnTo>
                    <a:pt x="4970" y="354022"/>
                  </a:lnTo>
                  <a:lnTo>
                    <a:pt x="2814" y="368813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359212" y="368497"/>
              <a:ext cx="206558" cy="452824"/>
            </a:xfrm>
            <a:custGeom>
              <a:avLst/>
              <a:gdLst/>
              <a:ahLst/>
              <a:cxnLst/>
              <a:rect l="0" t="0" r="0" b="0"/>
              <a:pathLst>
                <a:path w="206558" h="452824">
                  <a:moveTo>
                    <a:pt x="84228" y="0"/>
                  </a:moveTo>
                  <a:lnTo>
                    <a:pt x="81294" y="8801"/>
                  </a:lnTo>
                  <a:lnTo>
                    <a:pt x="78512" y="17148"/>
                  </a:lnTo>
                  <a:lnTo>
                    <a:pt x="75613" y="25847"/>
                  </a:lnTo>
                  <a:lnTo>
                    <a:pt x="72572" y="34968"/>
                  </a:lnTo>
                  <a:lnTo>
                    <a:pt x="69407" y="44463"/>
                  </a:lnTo>
                  <a:lnTo>
                    <a:pt x="66139" y="54255"/>
                  </a:lnTo>
                  <a:lnTo>
                    <a:pt x="62628" y="64269"/>
                  </a:lnTo>
                  <a:lnTo>
                    <a:pt x="58588" y="74442"/>
                  </a:lnTo>
                  <a:lnTo>
                    <a:pt x="53911" y="84729"/>
                  </a:lnTo>
                  <a:lnTo>
                    <a:pt x="48803" y="95093"/>
                  </a:lnTo>
                  <a:lnTo>
                    <a:pt x="43682" y="105511"/>
                  </a:lnTo>
                  <a:lnTo>
                    <a:pt x="38810" y="115894"/>
                  </a:lnTo>
                  <a:lnTo>
                    <a:pt x="34758" y="123746"/>
                  </a:lnTo>
                  <a:lnTo>
                    <a:pt x="32422" y="125930"/>
                  </a:lnTo>
                  <a:lnTo>
                    <a:pt x="31941" y="123413"/>
                  </a:lnTo>
                  <a:lnTo>
                    <a:pt x="32866" y="117838"/>
                  </a:lnTo>
                  <a:lnTo>
                    <a:pt x="35053" y="110385"/>
                  </a:lnTo>
                  <a:lnTo>
                    <a:pt x="38782" y="101787"/>
                  </a:lnTo>
                  <a:lnTo>
                    <a:pt x="44095" y="92484"/>
                  </a:lnTo>
                  <a:lnTo>
                    <a:pt x="50628" y="82743"/>
                  </a:lnTo>
                  <a:lnTo>
                    <a:pt x="57783" y="72724"/>
                  </a:lnTo>
                  <a:lnTo>
                    <a:pt x="65155" y="62532"/>
                  </a:lnTo>
                  <a:lnTo>
                    <a:pt x="72545" y="52394"/>
                  </a:lnTo>
                  <a:lnTo>
                    <a:pt x="79881" y="42658"/>
                  </a:lnTo>
                  <a:lnTo>
                    <a:pt x="87151" y="33482"/>
                  </a:lnTo>
                  <a:lnTo>
                    <a:pt x="94523" y="25015"/>
                  </a:lnTo>
                  <a:lnTo>
                    <a:pt x="102319" y="17473"/>
                  </a:lnTo>
                  <a:lnTo>
                    <a:pt x="110677" y="10899"/>
                  </a:lnTo>
                  <a:lnTo>
                    <a:pt x="119410" y="5824"/>
                  </a:lnTo>
                  <a:lnTo>
                    <a:pt x="128119" y="3302"/>
                  </a:lnTo>
                  <a:lnTo>
                    <a:pt x="136566" y="3689"/>
                  </a:lnTo>
                  <a:lnTo>
                    <a:pt x="144525" y="6883"/>
                  </a:lnTo>
                  <a:lnTo>
                    <a:pt x="151716" y="12681"/>
                  </a:lnTo>
                  <a:lnTo>
                    <a:pt x="158065" y="20696"/>
                  </a:lnTo>
                  <a:lnTo>
                    <a:pt x="163496" y="30617"/>
                  </a:lnTo>
                  <a:lnTo>
                    <a:pt x="167854" y="42308"/>
                  </a:lnTo>
                  <a:lnTo>
                    <a:pt x="171158" y="55531"/>
                  </a:lnTo>
                  <a:lnTo>
                    <a:pt x="173564" y="69812"/>
                  </a:lnTo>
                  <a:lnTo>
                    <a:pt x="175271" y="84543"/>
                  </a:lnTo>
                  <a:lnTo>
                    <a:pt x="176454" y="99334"/>
                  </a:lnTo>
                  <a:lnTo>
                    <a:pt x="177099" y="113858"/>
                  </a:lnTo>
                  <a:lnTo>
                    <a:pt x="177009" y="127764"/>
                  </a:lnTo>
                  <a:lnTo>
                    <a:pt x="176128" y="140932"/>
                  </a:lnTo>
                  <a:lnTo>
                    <a:pt x="174384" y="153419"/>
                  </a:lnTo>
                  <a:lnTo>
                    <a:pt x="171611" y="165353"/>
                  </a:lnTo>
                  <a:lnTo>
                    <a:pt x="167816" y="176867"/>
                  </a:lnTo>
                  <a:lnTo>
                    <a:pt x="163150" y="188078"/>
                  </a:lnTo>
                  <a:lnTo>
                    <a:pt x="157800" y="199073"/>
                  </a:lnTo>
                  <a:lnTo>
                    <a:pt x="151939" y="209909"/>
                  </a:lnTo>
                  <a:lnTo>
                    <a:pt x="145548" y="220307"/>
                  </a:lnTo>
                  <a:lnTo>
                    <a:pt x="138427" y="229683"/>
                  </a:lnTo>
                  <a:lnTo>
                    <a:pt x="130574" y="237757"/>
                  </a:lnTo>
                  <a:lnTo>
                    <a:pt x="123839" y="243039"/>
                  </a:lnTo>
                  <a:lnTo>
                    <a:pt x="121083" y="244296"/>
                  </a:lnTo>
                  <a:lnTo>
                    <a:pt x="122522" y="243174"/>
                  </a:lnTo>
                  <a:lnTo>
                    <a:pt x="127084" y="241207"/>
                  </a:lnTo>
                  <a:lnTo>
                    <a:pt x="133731" y="239605"/>
                  </a:lnTo>
                  <a:lnTo>
                    <a:pt x="141733" y="238920"/>
                  </a:lnTo>
                  <a:lnTo>
                    <a:pt x="150609" y="239228"/>
                  </a:lnTo>
                  <a:lnTo>
                    <a:pt x="160051" y="240402"/>
                  </a:lnTo>
                  <a:lnTo>
                    <a:pt x="169850" y="242268"/>
                  </a:lnTo>
                  <a:lnTo>
                    <a:pt x="179387" y="245141"/>
                  </a:lnTo>
                  <a:lnTo>
                    <a:pt x="187658" y="249801"/>
                  </a:lnTo>
                  <a:lnTo>
                    <a:pt x="194218" y="256534"/>
                  </a:lnTo>
                  <a:lnTo>
                    <a:pt x="199131" y="265326"/>
                  </a:lnTo>
                  <a:lnTo>
                    <a:pt x="202678" y="276126"/>
                  </a:lnTo>
                  <a:lnTo>
                    <a:pt x="205170" y="288685"/>
                  </a:lnTo>
                  <a:lnTo>
                    <a:pt x="206557" y="302491"/>
                  </a:lnTo>
                  <a:lnTo>
                    <a:pt x="206448" y="316887"/>
                  </a:lnTo>
                  <a:lnTo>
                    <a:pt x="204749" y="331447"/>
                  </a:lnTo>
                  <a:lnTo>
                    <a:pt x="201645" y="345813"/>
                  </a:lnTo>
                  <a:lnTo>
                    <a:pt x="197420" y="359612"/>
                  </a:lnTo>
                  <a:lnTo>
                    <a:pt x="192350" y="372707"/>
                  </a:lnTo>
                  <a:lnTo>
                    <a:pt x="186508" y="385145"/>
                  </a:lnTo>
                  <a:lnTo>
                    <a:pt x="179762" y="397046"/>
                  </a:lnTo>
                  <a:lnTo>
                    <a:pt x="172110" y="408529"/>
                  </a:lnTo>
                  <a:lnTo>
                    <a:pt x="163514" y="419380"/>
                  </a:lnTo>
                  <a:lnTo>
                    <a:pt x="153835" y="429068"/>
                  </a:lnTo>
                  <a:lnTo>
                    <a:pt x="143097" y="437392"/>
                  </a:lnTo>
                  <a:lnTo>
                    <a:pt x="131461" y="444133"/>
                  </a:lnTo>
                  <a:lnTo>
                    <a:pt x="119127" y="448914"/>
                  </a:lnTo>
                  <a:lnTo>
                    <a:pt x="106280" y="451719"/>
                  </a:lnTo>
                  <a:lnTo>
                    <a:pt x="93230" y="452823"/>
                  </a:lnTo>
                  <a:lnTo>
                    <a:pt x="80397" y="452592"/>
                  </a:lnTo>
                  <a:lnTo>
                    <a:pt x="67993" y="451373"/>
                  </a:lnTo>
                  <a:lnTo>
                    <a:pt x="56111" y="449601"/>
                  </a:lnTo>
                  <a:lnTo>
                    <a:pt x="43434" y="447623"/>
                  </a:lnTo>
                  <a:lnTo>
                    <a:pt x="26616" y="445273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664538" y="736994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938280" y="421139"/>
              <a:ext cx="31586" cy="357970"/>
            </a:xfrm>
            <a:custGeom>
              <a:avLst/>
              <a:gdLst/>
              <a:ahLst/>
              <a:cxnLst/>
              <a:rect l="0" t="0" r="0" b="0"/>
              <a:pathLst>
                <a:path w="31586" h="357970">
                  <a:moveTo>
                    <a:pt x="31585" y="0"/>
                  </a:moveTo>
                  <a:lnTo>
                    <a:pt x="28651" y="9003"/>
                  </a:lnTo>
                  <a:lnTo>
                    <a:pt x="25869" y="19270"/>
                  </a:lnTo>
                  <a:lnTo>
                    <a:pt x="22974" y="31849"/>
                  </a:lnTo>
                  <a:lnTo>
                    <a:pt x="20107" y="46204"/>
                  </a:lnTo>
                  <a:lnTo>
                    <a:pt x="17589" y="61351"/>
                  </a:lnTo>
                  <a:lnTo>
                    <a:pt x="15579" y="76637"/>
                  </a:lnTo>
                  <a:lnTo>
                    <a:pt x="14066" y="91770"/>
                  </a:lnTo>
                  <a:lnTo>
                    <a:pt x="12971" y="106673"/>
                  </a:lnTo>
                  <a:lnTo>
                    <a:pt x="12199" y="121367"/>
                  </a:lnTo>
                  <a:lnTo>
                    <a:pt x="11663" y="136385"/>
                  </a:lnTo>
                  <a:lnTo>
                    <a:pt x="11295" y="152691"/>
                  </a:lnTo>
                  <a:lnTo>
                    <a:pt x="11040" y="170695"/>
                  </a:lnTo>
                  <a:lnTo>
                    <a:pt x="10697" y="189671"/>
                  </a:lnTo>
                  <a:lnTo>
                    <a:pt x="9934" y="208109"/>
                  </a:lnTo>
                  <a:lnTo>
                    <a:pt x="8608" y="225177"/>
                  </a:lnTo>
                  <a:lnTo>
                    <a:pt x="6905" y="240888"/>
                  </a:lnTo>
                  <a:lnTo>
                    <a:pt x="5222" y="255734"/>
                  </a:lnTo>
                  <a:lnTo>
                    <a:pt x="3797" y="270120"/>
                  </a:lnTo>
                  <a:lnTo>
                    <a:pt x="2686" y="284257"/>
                  </a:lnTo>
                  <a:lnTo>
                    <a:pt x="1746" y="299916"/>
                  </a:lnTo>
                  <a:lnTo>
                    <a:pt x="897" y="321836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784093" y="473782"/>
              <a:ext cx="175245" cy="156528"/>
            </a:xfrm>
            <a:custGeom>
              <a:avLst/>
              <a:gdLst/>
              <a:ahLst/>
              <a:cxnLst/>
              <a:rect l="0" t="0" r="0" b="0"/>
              <a:pathLst>
                <a:path w="175245" h="156528">
                  <a:moveTo>
                    <a:pt x="175244" y="84228"/>
                  </a:moveTo>
                  <a:lnTo>
                    <a:pt x="166443" y="87229"/>
                  </a:lnTo>
                  <a:lnTo>
                    <a:pt x="158095" y="90651"/>
                  </a:lnTo>
                  <a:lnTo>
                    <a:pt x="149397" y="94847"/>
                  </a:lnTo>
                  <a:lnTo>
                    <a:pt x="140276" y="99747"/>
                  </a:lnTo>
                  <a:lnTo>
                    <a:pt x="130781" y="105229"/>
                  </a:lnTo>
                  <a:lnTo>
                    <a:pt x="120988" y="111155"/>
                  </a:lnTo>
                  <a:lnTo>
                    <a:pt x="110975" y="117243"/>
                  </a:lnTo>
                  <a:lnTo>
                    <a:pt x="100801" y="123094"/>
                  </a:lnTo>
                  <a:lnTo>
                    <a:pt x="90515" y="128505"/>
                  </a:lnTo>
                  <a:lnTo>
                    <a:pt x="80150" y="133458"/>
                  </a:lnTo>
                  <a:lnTo>
                    <a:pt x="69733" y="138018"/>
                  </a:lnTo>
                  <a:lnTo>
                    <a:pt x="59279" y="142272"/>
                  </a:lnTo>
                  <a:lnTo>
                    <a:pt x="48801" y="146300"/>
                  </a:lnTo>
                  <a:lnTo>
                    <a:pt x="38306" y="150165"/>
                  </a:lnTo>
                  <a:lnTo>
                    <a:pt x="27818" y="153890"/>
                  </a:lnTo>
                  <a:lnTo>
                    <a:pt x="17995" y="156527"/>
                  </a:lnTo>
                  <a:lnTo>
                    <a:pt x="10069" y="156257"/>
                  </a:lnTo>
                  <a:lnTo>
                    <a:pt x="4561" y="152331"/>
                  </a:lnTo>
                  <a:lnTo>
                    <a:pt x="1339" y="145283"/>
                  </a:lnTo>
                  <a:lnTo>
                    <a:pt x="0" y="136343"/>
                  </a:lnTo>
                  <a:lnTo>
                    <a:pt x="102" y="126441"/>
                  </a:lnTo>
                  <a:lnTo>
                    <a:pt x="1422" y="115934"/>
                  </a:lnTo>
                  <a:lnTo>
                    <a:pt x="3960" y="104771"/>
                  </a:lnTo>
                  <a:lnTo>
                    <a:pt x="7617" y="92946"/>
                  </a:lnTo>
                  <a:lnTo>
                    <a:pt x="12034" y="80705"/>
                  </a:lnTo>
                  <a:lnTo>
                    <a:pt x="16691" y="68474"/>
                  </a:lnTo>
                  <a:lnTo>
                    <a:pt x="21261" y="56508"/>
                  </a:lnTo>
                  <a:lnTo>
                    <a:pt x="25479" y="45132"/>
                  </a:lnTo>
                  <a:lnTo>
                    <a:pt x="29456" y="33602"/>
                  </a:lnTo>
                  <a:lnTo>
                    <a:pt x="33536" y="19788"/>
                  </a:lnTo>
                  <a:lnTo>
                    <a:pt x="38373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991095" y="400082"/>
              <a:ext cx="294626" cy="377732"/>
            </a:xfrm>
            <a:custGeom>
              <a:avLst/>
              <a:gdLst/>
              <a:ahLst/>
              <a:cxnLst/>
              <a:rect l="0" t="0" r="0" b="0"/>
              <a:pathLst>
                <a:path w="294626" h="377732">
                  <a:moveTo>
                    <a:pt x="84055" y="0"/>
                  </a:moveTo>
                  <a:lnTo>
                    <a:pt x="78187" y="11735"/>
                  </a:lnTo>
                  <a:lnTo>
                    <a:pt x="72623" y="22864"/>
                  </a:lnTo>
                  <a:lnTo>
                    <a:pt x="66828" y="34458"/>
                  </a:lnTo>
                  <a:lnTo>
                    <a:pt x="60920" y="46447"/>
                  </a:lnTo>
                  <a:lnTo>
                    <a:pt x="55239" y="58458"/>
                  </a:lnTo>
                  <a:lnTo>
                    <a:pt x="49964" y="70261"/>
                  </a:lnTo>
                  <a:lnTo>
                    <a:pt x="45114" y="81788"/>
                  </a:lnTo>
                  <a:lnTo>
                    <a:pt x="40627" y="93056"/>
                  </a:lnTo>
                  <a:lnTo>
                    <a:pt x="36420" y="104023"/>
                  </a:lnTo>
                  <a:lnTo>
                    <a:pt x="32220" y="111525"/>
                  </a:lnTo>
                  <a:lnTo>
                    <a:pt x="28641" y="112071"/>
                  </a:lnTo>
                  <a:lnTo>
                    <a:pt x="27148" y="107726"/>
                  </a:lnTo>
                  <a:lnTo>
                    <a:pt x="27895" y="100622"/>
                  </a:lnTo>
                  <a:lnTo>
                    <a:pt x="30472" y="92012"/>
                  </a:lnTo>
                  <a:lnTo>
                    <a:pt x="34407" y="82579"/>
                  </a:lnTo>
                  <a:lnTo>
                    <a:pt x="39319" y="72698"/>
                  </a:lnTo>
                  <a:lnTo>
                    <a:pt x="45073" y="62896"/>
                  </a:lnTo>
                  <a:lnTo>
                    <a:pt x="51768" y="53896"/>
                  </a:lnTo>
                  <a:lnTo>
                    <a:pt x="59387" y="46031"/>
                  </a:lnTo>
                  <a:lnTo>
                    <a:pt x="67791" y="39762"/>
                  </a:lnTo>
                  <a:lnTo>
                    <a:pt x="76812" y="35829"/>
                  </a:lnTo>
                  <a:lnTo>
                    <a:pt x="86280" y="34414"/>
                  </a:lnTo>
                  <a:lnTo>
                    <a:pt x="95740" y="35396"/>
                  </a:lnTo>
                  <a:lnTo>
                    <a:pt x="104479" y="38630"/>
                  </a:lnTo>
                  <a:lnTo>
                    <a:pt x="112167" y="43806"/>
                  </a:lnTo>
                  <a:lnTo>
                    <a:pt x="118819" y="50684"/>
                  </a:lnTo>
                  <a:lnTo>
                    <a:pt x="124602" y="59186"/>
                  </a:lnTo>
                  <a:lnTo>
                    <a:pt x="129717" y="69123"/>
                  </a:lnTo>
                  <a:lnTo>
                    <a:pt x="134341" y="80216"/>
                  </a:lnTo>
                  <a:lnTo>
                    <a:pt x="138615" y="92185"/>
                  </a:lnTo>
                  <a:lnTo>
                    <a:pt x="142640" y="104796"/>
                  </a:lnTo>
                  <a:lnTo>
                    <a:pt x="146329" y="118027"/>
                  </a:lnTo>
                  <a:lnTo>
                    <a:pt x="149427" y="132047"/>
                  </a:lnTo>
                  <a:lnTo>
                    <a:pt x="151838" y="146888"/>
                  </a:lnTo>
                  <a:lnTo>
                    <a:pt x="153457" y="162448"/>
                  </a:lnTo>
                  <a:lnTo>
                    <a:pt x="154092" y="178579"/>
                  </a:lnTo>
                  <a:lnTo>
                    <a:pt x="153740" y="195132"/>
                  </a:lnTo>
                  <a:lnTo>
                    <a:pt x="152539" y="211824"/>
                  </a:lnTo>
                  <a:lnTo>
                    <a:pt x="150669" y="228257"/>
                  </a:lnTo>
                  <a:lnTo>
                    <a:pt x="148304" y="244230"/>
                  </a:lnTo>
                  <a:lnTo>
                    <a:pt x="145581" y="259566"/>
                  </a:lnTo>
                  <a:lnTo>
                    <a:pt x="142607" y="274025"/>
                  </a:lnTo>
                  <a:lnTo>
                    <a:pt x="139457" y="287562"/>
                  </a:lnTo>
                  <a:lnTo>
                    <a:pt x="136019" y="300128"/>
                  </a:lnTo>
                  <a:lnTo>
                    <a:pt x="132026" y="311583"/>
                  </a:lnTo>
                  <a:lnTo>
                    <a:pt x="127371" y="321959"/>
                  </a:lnTo>
                  <a:lnTo>
                    <a:pt x="121938" y="331420"/>
                  </a:lnTo>
                  <a:lnTo>
                    <a:pt x="115534" y="340169"/>
                  </a:lnTo>
                  <a:lnTo>
                    <a:pt x="108142" y="348388"/>
                  </a:lnTo>
                  <a:lnTo>
                    <a:pt x="99738" y="356063"/>
                  </a:lnTo>
                  <a:lnTo>
                    <a:pt x="90195" y="362998"/>
                  </a:lnTo>
                  <a:lnTo>
                    <a:pt x="79556" y="369132"/>
                  </a:lnTo>
                  <a:lnTo>
                    <a:pt x="68159" y="374065"/>
                  </a:lnTo>
                  <a:lnTo>
                    <a:pt x="56516" y="377016"/>
                  </a:lnTo>
                  <a:lnTo>
                    <a:pt x="44957" y="377731"/>
                  </a:lnTo>
                  <a:lnTo>
                    <a:pt x="33926" y="376260"/>
                  </a:lnTo>
                  <a:lnTo>
                    <a:pt x="24051" y="372689"/>
                  </a:lnTo>
                  <a:lnTo>
                    <a:pt x="15570" y="367288"/>
                  </a:lnTo>
                  <a:lnTo>
                    <a:pt x="8707" y="360426"/>
                  </a:lnTo>
                  <a:lnTo>
                    <a:pt x="3839" y="352467"/>
                  </a:lnTo>
                  <a:lnTo>
                    <a:pt x="976" y="343717"/>
                  </a:lnTo>
                  <a:lnTo>
                    <a:pt x="0" y="334575"/>
                  </a:lnTo>
                  <a:lnTo>
                    <a:pt x="850" y="325518"/>
                  </a:lnTo>
                  <a:lnTo>
                    <a:pt x="3311" y="316800"/>
                  </a:lnTo>
                  <a:lnTo>
                    <a:pt x="7230" y="308471"/>
                  </a:lnTo>
                  <a:lnTo>
                    <a:pt x="12602" y="300491"/>
                  </a:lnTo>
                  <a:lnTo>
                    <a:pt x="19291" y="292801"/>
                  </a:lnTo>
                  <a:lnTo>
                    <a:pt x="27221" y="285822"/>
                  </a:lnTo>
                  <a:lnTo>
                    <a:pt x="36448" y="280418"/>
                  </a:lnTo>
                  <a:lnTo>
                    <a:pt x="46872" y="276939"/>
                  </a:lnTo>
                  <a:lnTo>
                    <a:pt x="58125" y="275416"/>
                  </a:lnTo>
                  <a:lnTo>
                    <a:pt x="69671" y="275832"/>
                  </a:lnTo>
                  <a:lnTo>
                    <a:pt x="81175" y="277965"/>
                  </a:lnTo>
                  <a:lnTo>
                    <a:pt x="92510" y="281480"/>
                  </a:lnTo>
                  <a:lnTo>
                    <a:pt x="103654" y="286040"/>
                  </a:lnTo>
                  <a:lnTo>
                    <a:pt x="114630" y="291359"/>
                  </a:lnTo>
                  <a:lnTo>
                    <a:pt x="125477" y="297214"/>
                  </a:lnTo>
                  <a:lnTo>
                    <a:pt x="136227" y="303442"/>
                  </a:lnTo>
                  <a:lnTo>
                    <a:pt x="146908" y="309922"/>
                  </a:lnTo>
                  <a:lnTo>
                    <a:pt x="157540" y="316408"/>
                  </a:lnTo>
                  <a:lnTo>
                    <a:pt x="168140" y="322537"/>
                  </a:lnTo>
                  <a:lnTo>
                    <a:pt x="178715" y="328132"/>
                  </a:lnTo>
                  <a:lnTo>
                    <a:pt x="189276" y="332871"/>
                  </a:lnTo>
                  <a:lnTo>
                    <a:pt x="199825" y="336224"/>
                  </a:lnTo>
                  <a:lnTo>
                    <a:pt x="210363" y="338028"/>
                  </a:lnTo>
                  <a:lnTo>
                    <a:pt x="220729" y="338272"/>
                  </a:lnTo>
                  <a:lnTo>
                    <a:pt x="230616" y="336924"/>
                  </a:lnTo>
                  <a:lnTo>
                    <a:pt x="239895" y="334134"/>
                  </a:lnTo>
                  <a:lnTo>
                    <a:pt x="248687" y="330283"/>
                  </a:lnTo>
                  <a:lnTo>
                    <a:pt x="258340" y="325409"/>
                  </a:lnTo>
                  <a:lnTo>
                    <a:pt x="271937" y="317968"/>
                  </a:lnTo>
                  <a:lnTo>
                    <a:pt x="294625" y="3053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138321" y="284269"/>
              <a:ext cx="164738" cy="621182"/>
            </a:xfrm>
            <a:custGeom>
              <a:avLst/>
              <a:gdLst/>
              <a:ahLst/>
              <a:cxnLst/>
              <a:rect l="0" t="0" r="0" b="0"/>
              <a:pathLst>
                <a:path w="164738" h="621182">
                  <a:moveTo>
                    <a:pt x="0" y="0"/>
                  </a:moveTo>
                  <a:lnTo>
                    <a:pt x="5935" y="6002"/>
                  </a:lnTo>
                  <a:lnTo>
                    <a:pt x="12140" y="12846"/>
                  </a:lnTo>
                  <a:lnTo>
                    <a:pt x="19231" y="21230"/>
                  </a:lnTo>
                  <a:lnTo>
                    <a:pt x="26999" y="30684"/>
                  </a:lnTo>
                  <a:lnTo>
                    <a:pt x="34997" y="40350"/>
                  </a:lnTo>
                  <a:lnTo>
                    <a:pt x="42938" y="49705"/>
                  </a:lnTo>
                  <a:lnTo>
                    <a:pt x="50713" y="58577"/>
                  </a:lnTo>
                  <a:lnTo>
                    <a:pt x="58305" y="66981"/>
                  </a:lnTo>
                  <a:lnTo>
                    <a:pt x="65742" y="74997"/>
                  </a:lnTo>
                  <a:lnTo>
                    <a:pt x="73056" y="82718"/>
                  </a:lnTo>
                  <a:lnTo>
                    <a:pt x="80281" y="90223"/>
                  </a:lnTo>
                  <a:lnTo>
                    <a:pt x="87438" y="97579"/>
                  </a:lnTo>
                  <a:lnTo>
                    <a:pt x="94380" y="104997"/>
                  </a:lnTo>
                  <a:lnTo>
                    <a:pt x="100816" y="112817"/>
                  </a:lnTo>
                  <a:lnTo>
                    <a:pt x="106630" y="121202"/>
                  </a:lnTo>
                  <a:lnTo>
                    <a:pt x="112025" y="130461"/>
                  </a:lnTo>
                  <a:lnTo>
                    <a:pt x="117416" y="141120"/>
                  </a:lnTo>
                  <a:lnTo>
                    <a:pt x="123041" y="153323"/>
                  </a:lnTo>
                  <a:lnTo>
                    <a:pt x="128804" y="166587"/>
                  </a:lnTo>
                  <a:lnTo>
                    <a:pt x="134373" y="180020"/>
                  </a:lnTo>
                  <a:lnTo>
                    <a:pt x="139564" y="193088"/>
                  </a:lnTo>
                  <a:lnTo>
                    <a:pt x="144356" y="205622"/>
                  </a:lnTo>
                  <a:lnTo>
                    <a:pt x="148800" y="217646"/>
                  </a:lnTo>
                  <a:lnTo>
                    <a:pt x="152969" y="229262"/>
                  </a:lnTo>
                  <a:lnTo>
                    <a:pt x="156768" y="241065"/>
                  </a:lnTo>
                  <a:lnTo>
                    <a:pt x="159946" y="254061"/>
                  </a:lnTo>
                  <a:lnTo>
                    <a:pt x="162415" y="268693"/>
                  </a:lnTo>
                  <a:lnTo>
                    <a:pt x="164073" y="284422"/>
                  </a:lnTo>
                  <a:lnTo>
                    <a:pt x="164737" y="300060"/>
                  </a:lnTo>
                  <a:lnTo>
                    <a:pt x="164404" y="314907"/>
                  </a:lnTo>
                  <a:lnTo>
                    <a:pt x="163214" y="328789"/>
                  </a:lnTo>
                  <a:lnTo>
                    <a:pt x="161353" y="341791"/>
                  </a:lnTo>
                  <a:lnTo>
                    <a:pt x="158992" y="354087"/>
                  </a:lnTo>
                  <a:lnTo>
                    <a:pt x="156274" y="365853"/>
                  </a:lnTo>
                  <a:lnTo>
                    <a:pt x="153304" y="377235"/>
                  </a:lnTo>
                  <a:lnTo>
                    <a:pt x="150160" y="388346"/>
                  </a:lnTo>
                  <a:lnTo>
                    <a:pt x="146897" y="399271"/>
                  </a:lnTo>
                  <a:lnTo>
                    <a:pt x="143553" y="410067"/>
                  </a:lnTo>
                  <a:lnTo>
                    <a:pt x="140146" y="420784"/>
                  </a:lnTo>
                  <a:lnTo>
                    <a:pt x="136366" y="431779"/>
                  </a:lnTo>
                  <a:lnTo>
                    <a:pt x="131610" y="443685"/>
                  </a:lnTo>
                  <a:lnTo>
                    <a:pt x="125627" y="456774"/>
                  </a:lnTo>
                  <a:lnTo>
                    <a:pt x="118488" y="470990"/>
                  </a:lnTo>
                  <a:lnTo>
                    <a:pt x="110401" y="486136"/>
                  </a:lnTo>
                  <a:lnTo>
                    <a:pt x="101594" y="501979"/>
                  </a:lnTo>
                  <a:lnTo>
                    <a:pt x="92427" y="517836"/>
                  </a:lnTo>
                  <a:lnTo>
                    <a:pt x="83361" y="532636"/>
                  </a:lnTo>
                  <a:lnTo>
                    <a:pt x="74639" y="545882"/>
                  </a:lnTo>
                  <a:lnTo>
                    <a:pt x="66312" y="557757"/>
                  </a:lnTo>
                  <a:lnTo>
                    <a:pt x="58331" y="568814"/>
                  </a:lnTo>
                  <a:lnTo>
                    <a:pt x="50637" y="579466"/>
                  </a:lnTo>
                  <a:lnTo>
                    <a:pt x="43461" y="589489"/>
                  </a:lnTo>
                  <a:lnTo>
                    <a:pt x="36630" y="599089"/>
                  </a:lnTo>
                  <a:lnTo>
                    <a:pt x="29542" y="609116"/>
                  </a:lnTo>
                  <a:lnTo>
                    <a:pt x="21057" y="62118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178984" y="1516103"/>
            <a:ext cx="3817676" cy="821224"/>
            <a:chOff x="178984" y="1516103"/>
            <a:chExt cx="3817676" cy="821224"/>
          </a:xfrm>
        </p:grpSpPr>
        <p:sp>
          <p:nvSpPr>
            <p:cNvPr id="50" name="Freeform 49"/>
            <p:cNvSpPr/>
            <p:nvPr/>
          </p:nvSpPr>
          <p:spPr>
            <a:xfrm>
              <a:off x="178984" y="1958300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96417" y="5733"/>
                  </a:lnTo>
                  <a:lnTo>
                    <a:pt x="87430" y="10018"/>
                  </a:lnTo>
                  <a:lnTo>
                    <a:pt x="77439" y="13224"/>
                  </a:lnTo>
                  <a:lnTo>
                    <a:pt x="66502" y="15590"/>
                  </a:lnTo>
                  <a:lnTo>
                    <a:pt x="53461" y="17547"/>
                  </a:lnTo>
                  <a:lnTo>
                    <a:pt x="33812" y="192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80540" y="1723028"/>
              <a:ext cx="377512" cy="597661"/>
            </a:xfrm>
            <a:custGeom>
              <a:avLst/>
              <a:gdLst/>
              <a:ahLst/>
              <a:cxnLst/>
              <a:rect l="0" t="0" r="0" b="0"/>
              <a:pathLst>
                <a:path w="377512" h="597661">
                  <a:moveTo>
                    <a:pt x="261698" y="56288"/>
                  </a:moveTo>
                  <a:lnTo>
                    <a:pt x="255830" y="50420"/>
                  </a:lnTo>
                  <a:lnTo>
                    <a:pt x="250266" y="44856"/>
                  </a:lnTo>
                  <a:lnTo>
                    <a:pt x="244462" y="39056"/>
                  </a:lnTo>
                  <a:lnTo>
                    <a:pt x="238209" y="32976"/>
                  </a:lnTo>
                  <a:lnTo>
                    <a:pt x="231230" y="26646"/>
                  </a:lnTo>
                  <a:lnTo>
                    <a:pt x="223444" y="20127"/>
                  </a:lnTo>
                  <a:lnTo>
                    <a:pt x="214770" y="13797"/>
                  </a:lnTo>
                  <a:lnTo>
                    <a:pt x="205043" y="8311"/>
                  </a:lnTo>
                  <a:lnTo>
                    <a:pt x="194285" y="3969"/>
                  </a:lnTo>
                  <a:lnTo>
                    <a:pt x="182977" y="1056"/>
                  </a:lnTo>
                  <a:lnTo>
                    <a:pt x="171928" y="0"/>
                  </a:lnTo>
                  <a:lnTo>
                    <a:pt x="161570" y="850"/>
                  </a:lnTo>
                  <a:lnTo>
                    <a:pt x="151822" y="3352"/>
                  </a:lnTo>
                  <a:lnTo>
                    <a:pt x="142281" y="7157"/>
                  </a:lnTo>
                  <a:lnTo>
                    <a:pt x="132681" y="11933"/>
                  </a:lnTo>
                  <a:lnTo>
                    <a:pt x="123080" y="17408"/>
                  </a:lnTo>
                  <a:lnTo>
                    <a:pt x="113773" y="23372"/>
                  </a:lnTo>
                  <a:lnTo>
                    <a:pt x="104914" y="29686"/>
                  </a:lnTo>
                  <a:lnTo>
                    <a:pt x="96506" y="36568"/>
                  </a:lnTo>
                  <a:lnTo>
                    <a:pt x="88479" y="44559"/>
                  </a:lnTo>
                  <a:lnTo>
                    <a:pt x="80752" y="53862"/>
                  </a:lnTo>
                  <a:lnTo>
                    <a:pt x="73411" y="64213"/>
                  </a:lnTo>
                  <a:lnTo>
                    <a:pt x="66700" y="75079"/>
                  </a:lnTo>
                  <a:lnTo>
                    <a:pt x="60699" y="86101"/>
                  </a:lnTo>
                  <a:lnTo>
                    <a:pt x="55175" y="97433"/>
                  </a:lnTo>
                  <a:lnTo>
                    <a:pt x="49699" y="109632"/>
                  </a:lnTo>
                  <a:lnTo>
                    <a:pt x="44016" y="122941"/>
                  </a:lnTo>
                  <a:lnTo>
                    <a:pt x="38215" y="136981"/>
                  </a:lnTo>
                  <a:lnTo>
                    <a:pt x="32621" y="150951"/>
                  </a:lnTo>
                  <a:lnTo>
                    <a:pt x="27412" y="164400"/>
                  </a:lnTo>
                  <a:lnTo>
                    <a:pt x="22609" y="177702"/>
                  </a:lnTo>
                  <a:lnTo>
                    <a:pt x="18156" y="191839"/>
                  </a:lnTo>
                  <a:lnTo>
                    <a:pt x="13983" y="207315"/>
                  </a:lnTo>
                  <a:lnTo>
                    <a:pt x="10180" y="224151"/>
                  </a:lnTo>
                  <a:lnTo>
                    <a:pt x="6999" y="242143"/>
                  </a:lnTo>
                  <a:lnTo>
                    <a:pt x="4524" y="261027"/>
                  </a:lnTo>
                  <a:lnTo>
                    <a:pt x="2693" y="280403"/>
                  </a:lnTo>
                  <a:lnTo>
                    <a:pt x="1380" y="299777"/>
                  </a:lnTo>
                  <a:lnTo>
                    <a:pt x="464" y="318866"/>
                  </a:lnTo>
                  <a:lnTo>
                    <a:pt x="0" y="337274"/>
                  </a:lnTo>
                  <a:lnTo>
                    <a:pt x="214" y="354416"/>
                  </a:lnTo>
                  <a:lnTo>
                    <a:pt x="1176" y="370103"/>
                  </a:lnTo>
                  <a:lnTo>
                    <a:pt x="2975" y="384791"/>
                  </a:lnTo>
                  <a:lnTo>
                    <a:pt x="5785" y="399350"/>
                  </a:lnTo>
                  <a:lnTo>
                    <a:pt x="9599" y="414298"/>
                  </a:lnTo>
                  <a:lnTo>
                    <a:pt x="14110" y="429630"/>
                  </a:lnTo>
                  <a:lnTo>
                    <a:pt x="18822" y="445010"/>
                  </a:lnTo>
                  <a:lnTo>
                    <a:pt x="23436" y="460213"/>
                  </a:lnTo>
                  <a:lnTo>
                    <a:pt x="28007" y="475168"/>
                  </a:lnTo>
                  <a:lnTo>
                    <a:pt x="32835" y="489889"/>
                  </a:lnTo>
                  <a:lnTo>
                    <a:pt x="38088" y="504409"/>
                  </a:lnTo>
                  <a:lnTo>
                    <a:pt x="43939" y="518446"/>
                  </a:lnTo>
                  <a:lnTo>
                    <a:pt x="50632" y="531426"/>
                  </a:lnTo>
                  <a:lnTo>
                    <a:pt x="58209" y="543121"/>
                  </a:lnTo>
                  <a:lnTo>
                    <a:pt x="66401" y="553619"/>
                  </a:lnTo>
                  <a:lnTo>
                    <a:pt x="74739" y="563139"/>
                  </a:lnTo>
                  <a:lnTo>
                    <a:pt x="82945" y="571906"/>
                  </a:lnTo>
                  <a:lnTo>
                    <a:pt x="91250" y="579796"/>
                  </a:lnTo>
                  <a:lnTo>
                    <a:pt x="100271" y="586351"/>
                  </a:lnTo>
                  <a:lnTo>
                    <a:pt x="110301" y="591425"/>
                  </a:lnTo>
                  <a:lnTo>
                    <a:pt x="121157" y="595002"/>
                  </a:lnTo>
                  <a:lnTo>
                    <a:pt x="132369" y="597038"/>
                  </a:lnTo>
                  <a:lnTo>
                    <a:pt x="143613" y="597660"/>
                  </a:lnTo>
                  <a:lnTo>
                    <a:pt x="154586" y="596960"/>
                  </a:lnTo>
                  <a:lnTo>
                    <a:pt x="164948" y="594903"/>
                  </a:lnTo>
                  <a:lnTo>
                    <a:pt x="174579" y="591596"/>
                  </a:lnTo>
                  <a:lnTo>
                    <a:pt x="183536" y="587260"/>
                  </a:lnTo>
                  <a:lnTo>
                    <a:pt x="191946" y="582133"/>
                  </a:lnTo>
                  <a:lnTo>
                    <a:pt x="199941" y="576422"/>
                  </a:lnTo>
                  <a:lnTo>
                    <a:pt x="207635" y="570131"/>
                  </a:lnTo>
                  <a:lnTo>
                    <a:pt x="215116" y="563077"/>
                  </a:lnTo>
                  <a:lnTo>
                    <a:pt x="222444" y="555219"/>
                  </a:lnTo>
                  <a:lnTo>
                    <a:pt x="229502" y="546654"/>
                  </a:lnTo>
                  <a:lnTo>
                    <a:pt x="236016" y="537527"/>
                  </a:lnTo>
                  <a:lnTo>
                    <a:pt x="241868" y="527969"/>
                  </a:lnTo>
                  <a:lnTo>
                    <a:pt x="246781" y="517770"/>
                  </a:lnTo>
                  <a:lnTo>
                    <a:pt x="250249" y="506406"/>
                  </a:lnTo>
                  <a:lnTo>
                    <a:pt x="252135" y="493694"/>
                  </a:lnTo>
                  <a:lnTo>
                    <a:pt x="252604" y="480071"/>
                  </a:lnTo>
                  <a:lnTo>
                    <a:pt x="251938" y="466388"/>
                  </a:lnTo>
                  <a:lnTo>
                    <a:pt x="250415" y="453155"/>
                  </a:lnTo>
                  <a:lnTo>
                    <a:pt x="248107" y="440678"/>
                  </a:lnTo>
                  <a:lnTo>
                    <a:pt x="244888" y="429224"/>
                  </a:lnTo>
                  <a:lnTo>
                    <a:pt x="240758" y="418826"/>
                  </a:lnTo>
                  <a:lnTo>
                    <a:pt x="235681" y="409505"/>
                  </a:lnTo>
                  <a:lnTo>
                    <a:pt x="229517" y="401375"/>
                  </a:lnTo>
                  <a:lnTo>
                    <a:pt x="222288" y="394386"/>
                  </a:lnTo>
                  <a:lnTo>
                    <a:pt x="213992" y="388521"/>
                  </a:lnTo>
                  <a:lnTo>
                    <a:pt x="204521" y="383870"/>
                  </a:lnTo>
                  <a:lnTo>
                    <a:pt x="193931" y="380374"/>
                  </a:lnTo>
                  <a:lnTo>
                    <a:pt x="182566" y="378008"/>
                  </a:lnTo>
                  <a:lnTo>
                    <a:pt x="170946" y="376861"/>
                  </a:lnTo>
                  <a:lnTo>
                    <a:pt x="159461" y="376868"/>
                  </a:lnTo>
                  <a:lnTo>
                    <a:pt x="150654" y="377869"/>
                  </a:lnTo>
                  <a:lnTo>
                    <a:pt x="147677" y="379156"/>
                  </a:lnTo>
                  <a:lnTo>
                    <a:pt x="149656" y="379682"/>
                  </a:lnTo>
                  <a:lnTo>
                    <a:pt x="154901" y="379213"/>
                  </a:lnTo>
                  <a:lnTo>
                    <a:pt x="162157" y="377886"/>
                  </a:lnTo>
                  <a:lnTo>
                    <a:pt x="170636" y="375904"/>
                  </a:lnTo>
                  <a:lnTo>
                    <a:pt x="179866" y="373447"/>
                  </a:lnTo>
                  <a:lnTo>
                    <a:pt x="189563" y="370656"/>
                  </a:lnTo>
                  <a:lnTo>
                    <a:pt x="199554" y="367634"/>
                  </a:lnTo>
                  <a:lnTo>
                    <a:pt x="209732" y="364454"/>
                  </a:lnTo>
                  <a:lnTo>
                    <a:pt x="220031" y="361165"/>
                  </a:lnTo>
                  <a:lnTo>
                    <a:pt x="230408" y="357805"/>
                  </a:lnTo>
                  <a:lnTo>
                    <a:pt x="240837" y="354395"/>
                  </a:lnTo>
                  <a:lnTo>
                    <a:pt x="251300" y="350952"/>
                  </a:lnTo>
                  <a:lnTo>
                    <a:pt x="261785" y="347487"/>
                  </a:lnTo>
                  <a:lnTo>
                    <a:pt x="272289" y="344012"/>
                  </a:lnTo>
                  <a:lnTo>
                    <a:pt x="282971" y="340695"/>
                  </a:lnTo>
                  <a:lnTo>
                    <a:pt x="294135" y="337847"/>
                  </a:lnTo>
                  <a:lnTo>
                    <a:pt x="305899" y="335595"/>
                  </a:lnTo>
                  <a:lnTo>
                    <a:pt x="318004" y="333711"/>
                  </a:lnTo>
                  <a:lnTo>
                    <a:pt x="331304" y="331416"/>
                  </a:lnTo>
                  <a:lnTo>
                    <a:pt x="349205" y="327391"/>
                  </a:lnTo>
                  <a:lnTo>
                    <a:pt x="377511" y="3195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47523" y="2021471"/>
              <a:ext cx="147400" cy="209061"/>
            </a:xfrm>
            <a:custGeom>
              <a:avLst/>
              <a:gdLst/>
              <a:ahLst/>
              <a:cxnLst/>
              <a:rect l="0" t="0" r="0" b="0"/>
              <a:pathLst>
                <a:path w="147400" h="209061">
                  <a:moveTo>
                    <a:pt x="0" y="94756"/>
                  </a:moveTo>
                  <a:lnTo>
                    <a:pt x="5868" y="100691"/>
                  </a:lnTo>
                  <a:lnTo>
                    <a:pt x="11432" y="106895"/>
                  </a:lnTo>
                  <a:lnTo>
                    <a:pt x="17227" y="113991"/>
                  </a:lnTo>
                  <a:lnTo>
                    <a:pt x="23134" y="121932"/>
                  </a:lnTo>
                  <a:lnTo>
                    <a:pt x="28816" y="130578"/>
                  </a:lnTo>
                  <a:lnTo>
                    <a:pt x="34091" y="139773"/>
                  </a:lnTo>
                  <a:lnTo>
                    <a:pt x="38941" y="149372"/>
                  </a:lnTo>
                  <a:lnTo>
                    <a:pt x="43427" y="159262"/>
                  </a:lnTo>
                  <a:lnTo>
                    <a:pt x="47629" y="169355"/>
                  </a:lnTo>
                  <a:lnTo>
                    <a:pt x="51620" y="179589"/>
                  </a:lnTo>
                  <a:lnTo>
                    <a:pt x="55461" y="189918"/>
                  </a:lnTo>
                  <a:lnTo>
                    <a:pt x="59167" y="200234"/>
                  </a:lnTo>
                  <a:lnTo>
                    <a:pt x="61755" y="207762"/>
                  </a:lnTo>
                  <a:lnTo>
                    <a:pt x="61901" y="209060"/>
                  </a:lnTo>
                  <a:lnTo>
                    <a:pt x="59870" y="205183"/>
                  </a:lnTo>
                  <a:lnTo>
                    <a:pt x="56416" y="197793"/>
                  </a:lnTo>
                  <a:lnTo>
                    <a:pt x="52333" y="188105"/>
                  </a:lnTo>
                  <a:lnTo>
                    <a:pt x="48105" y="176926"/>
                  </a:lnTo>
                  <a:lnTo>
                    <a:pt x="43942" y="164941"/>
                  </a:lnTo>
                  <a:lnTo>
                    <a:pt x="39909" y="152794"/>
                  </a:lnTo>
                  <a:lnTo>
                    <a:pt x="36007" y="140831"/>
                  </a:lnTo>
                  <a:lnTo>
                    <a:pt x="32215" y="129164"/>
                  </a:lnTo>
                  <a:lnTo>
                    <a:pt x="28506" y="117785"/>
                  </a:lnTo>
                  <a:lnTo>
                    <a:pt x="24872" y="106648"/>
                  </a:lnTo>
                  <a:lnTo>
                    <a:pt x="21786" y="95861"/>
                  </a:lnTo>
                  <a:lnTo>
                    <a:pt x="20157" y="85683"/>
                  </a:lnTo>
                  <a:lnTo>
                    <a:pt x="20373" y="76203"/>
                  </a:lnTo>
                  <a:lnTo>
                    <a:pt x="22656" y="67361"/>
                  </a:lnTo>
                  <a:lnTo>
                    <a:pt x="27313" y="59035"/>
                  </a:lnTo>
                  <a:lnTo>
                    <a:pt x="34260" y="51104"/>
                  </a:lnTo>
                  <a:lnTo>
                    <a:pt x="42975" y="43624"/>
                  </a:lnTo>
                  <a:lnTo>
                    <a:pt x="52718" y="36820"/>
                  </a:lnTo>
                  <a:lnTo>
                    <a:pt x="62966" y="30760"/>
                  </a:lnTo>
                  <a:lnTo>
                    <a:pt x="73434" y="25367"/>
                  </a:lnTo>
                  <a:lnTo>
                    <a:pt x="83988" y="20511"/>
                  </a:lnTo>
                  <a:lnTo>
                    <a:pt x="94556" y="16062"/>
                  </a:lnTo>
                  <a:lnTo>
                    <a:pt x="104853" y="12061"/>
                  </a:lnTo>
                  <a:lnTo>
                    <a:pt x="115474" y="8319"/>
                  </a:lnTo>
                  <a:lnTo>
                    <a:pt x="128471" y="4505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19995" y="2031034"/>
              <a:ext cx="164441" cy="241011"/>
            </a:xfrm>
            <a:custGeom>
              <a:avLst/>
              <a:gdLst/>
              <a:ahLst/>
              <a:cxnLst/>
              <a:rect l="0" t="0" r="0" b="0"/>
              <a:pathLst>
                <a:path w="164441" h="241011">
                  <a:moveTo>
                    <a:pt x="6512" y="85193"/>
                  </a:moveTo>
                  <a:lnTo>
                    <a:pt x="12447" y="90994"/>
                  </a:lnTo>
                  <a:lnTo>
                    <a:pt x="18652" y="95918"/>
                  </a:lnTo>
                  <a:lnTo>
                    <a:pt x="25752" y="100412"/>
                  </a:lnTo>
                  <a:lnTo>
                    <a:pt x="33865" y="104287"/>
                  </a:lnTo>
                  <a:lnTo>
                    <a:pt x="43160" y="107004"/>
                  </a:lnTo>
                  <a:lnTo>
                    <a:pt x="53603" y="108354"/>
                  </a:lnTo>
                  <a:lnTo>
                    <a:pt x="64855" y="108283"/>
                  </a:lnTo>
                  <a:lnTo>
                    <a:pt x="76393" y="106717"/>
                  </a:lnTo>
                  <a:lnTo>
                    <a:pt x="87880" y="103769"/>
                  </a:lnTo>
                  <a:lnTo>
                    <a:pt x="98860" y="99520"/>
                  </a:lnTo>
                  <a:lnTo>
                    <a:pt x="108701" y="93927"/>
                  </a:lnTo>
                  <a:lnTo>
                    <a:pt x="117158" y="87093"/>
                  </a:lnTo>
                  <a:lnTo>
                    <a:pt x="124005" y="79235"/>
                  </a:lnTo>
                  <a:lnTo>
                    <a:pt x="128863" y="70591"/>
                  </a:lnTo>
                  <a:lnTo>
                    <a:pt x="131720" y="61375"/>
                  </a:lnTo>
                  <a:lnTo>
                    <a:pt x="132690" y="51917"/>
                  </a:lnTo>
                  <a:lnTo>
                    <a:pt x="131838" y="42647"/>
                  </a:lnTo>
                  <a:lnTo>
                    <a:pt x="129376" y="33790"/>
                  </a:lnTo>
                  <a:lnTo>
                    <a:pt x="125454" y="25538"/>
                  </a:lnTo>
                  <a:lnTo>
                    <a:pt x="120082" y="18142"/>
                  </a:lnTo>
                  <a:lnTo>
                    <a:pt x="113397" y="11657"/>
                  </a:lnTo>
                  <a:lnTo>
                    <a:pt x="105639" y="6303"/>
                  </a:lnTo>
                  <a:lnTo>
                    <a:pt x="97061" y="2528"/>
                  </a:lnTo>
                  <a:lnTo>
                    <a:pt x="87885" y="438"/>
                  </a:lnTo>
                  <a:lnTo>
                    <a:pt x="78283" y="0"/>
                  </a:lnTo>
                  <a:lnTo>
                    <a:pt x="68385" y="1218"/>
                  </a:lnTo>
                  <a:lnTo>
                    <a:pt x="58293" y="3930"/>
                  </a:lnTo>
                  <a:lnTo>
                    <a:pt x="48397" y="8020"/>
                  </a:lnTo>
                  <a:lnTo>
                    <a:pt x="39359" y="13506"/>
                  </a:lnTo>
                  <a:lnTo>
                    <a:pt x="31466" y="20268"/>
                  </a:lnTo>
                  <a:lnTo>
                    <a:pt x="24675" y="28078"/>
                  </a:lnTo>
                  <a:lnTo>
                    <a:pt x="18798" y="36689"/>
                  </a:lnTo>
                  <a:lnTo>
                    <a:pt x="13625" y="45893"/>
                  </a:lnTo>
                  <a:lnTo>
                    <a:pt x="9131" y="55683"/>
                  </a:lnTo>
                  <a:lnTo>
                    <a:pt x="5478" y="66239"/>
                  </a:lnTo>
                  <a:lnTo>
                    <a:pt x="2687" y="77601"/>
                  </a:lnTo>
                  <a:lnTo>
                    <a:pt x="811" y="89672"/>
                  </a:lnTo>
                  <a:lnTo>
                    <a:pt x="0" y="102308"/>
                  </a:lnTo>
                  <a:lnTo>
                    <a:pt x="239" y="115365"/>
                  </a:lnTo>
                  <a:lnTo>
                    <a:pt x="1536" y="128726"/>
                  </a:lnTo>
                  <a:lnTo>
                    <a:pt x="4001" y="142302"/>
                  </a:lnTo>
                  <a:lnTo>
                    <a:pt x="7586" y="156017"/>
                  </a:lnTo>
                  <a:lnTo>
                    <a:pt x="12110" y="169498"/>
                  </a:lnTo>
                  <a:lnTo>
                    <a:pt x="17364" y="182097"/>
                  </a:lnTo>
                  <a:lnTo>
                    <a:pt x="23159" y="193532"/>
                  </a:lnTo>
                  <a:lnTo>
                    <a:pt x="29507" y="203855"/>
                  </a:lnTo>
                  <a:lnTo>
                    <a:pt x="36600" y="213258"/>
                  </a:lnTo>
                  <a:lnTo>
                    <a:pt x="44487" y="221941"/>
                  </a:lnTo>
                  <a:lnTo>
                    <a:pt x="53242" y="229605"/>
                  </a:lnTo>
                  <a:lnTo>
                    <a:pt x="63029" y="235476"/>
                  </a:lnTo>
                  <a:lnTo>
                    <a:pt x="73835" y="239273"/>
                  </a:lnTo>
                  <a:lnTo>
                    <a:pt x="85345" y="241010"/>
                  </a:lnTo>
                  <a:lnTo>
                    <a:pt x="97064" y="240738"/>
                  </a:lnTo>
                  <a:lnTo>
                    <a:pt x="108675" y="238706"/>
                  </a:lnTo>
                  <a:lnTo>
                    <a:pt x="119809" y="235383"/>
                  </a:lnTo>
                  <a:lnTo>
                    <a:pt x="131148" y="230926"/>
                  </a:lnTo>
                  <a:lnTo>
                    <a:pt x="144804" y="223835"/>
                  </a:lnTo>
                  <a:lnTo>
                    <a:pt x="164440" y="21153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089014" y="2034464"/>
              <a:ext cx="142821" cy="206418"/>
            </a:xfrm>
            <a:custGeom>
              <a:avLst/>
              <a:gdLst/>
              <a:ahLst/>
              <a:cxnLst/>
              <a:rect l="0" t="0" r="0" b="0"/>
              <a:pathLst>
                <a:path w="142821" h="206418">
                  <a:moveTo>
                    <a:pt x="16478" y="144935"/>
                  </a:moveTo>
                  <a:lnTo>
                    <a:pt x="19546" y="136267"/>
                  </a:lnTo>
                  <a:lnTo>
                    <a:pt x="23608" y="129201"/>
                  </a:lnTo>
                  <a:lnTo>
                    <a:pt x="29101" y="123095"/>
                  </a:lnTo>
                  <a:lnTo>
                    <a:pt x="35861" y="117694"/>
                  </a:lnTo>
                  <a:lnTo>
                    <a:pt x="43659" y="112832"/>
                  </a:lnTo>
                  <a:lnTo>
                    <a:pt x="52251" y="108368"/>
                  </a:lnTo>
                  <a:lnTo>
                    <a:pt x="61263" y="104029"/>
                  </a:lnTo>
                  <a:lnTo>
                    <a:pt x="70221" y="99421"/>
                  </a:lnTo>
                  <a:lnTo>
                    <a:pt x="78862" y="94347"/>
                  </a:lnTo>
                  <a:lnTo>
                    <a:pt x="86967" y="88632"/>
                  </a:lnTo>
                  <a:lnTo>
                    <a:pt x="94263" y="82039"/>
                  </a:lnTo>
                  <a:lnTo>
                    <a:pt x="100680" y="74527"/>
                  </a:lnTo>
                  <a:lnTo>
                    <a:pt x="105990" y="66210"/>
                  </a:lnTo>
                  <a:lnTo>
                    <a:pt x="109734" y="57258"/>
                  </a:lnTo>
                  <a:lnTo>
                    <a:pt x="111803" y="47835"/>
                  </a:lnTo>
                  <a:lnTo>
                    <a:pt x="112227" y="38238"/>
                  </a:lnTo>
                  <a:lnTo>
                    <a:pt x="111000" y="28875"/>
                  </a:lnTo>
                  <a:lnTo>
                    <a:pt x="108282" y="19965"/>
                  </a:lnTo>
                  <a:lnTo>
                    <a:pt x="104188" y="12018"/>
                  </a:lnTo>
                  <a:lnTo>
                    <a:pt x="98699" y="5890"/>
                  </a:lnTo>
                  <a:lnTo>
                    <a:pt x="91935" y="1889"/>
                  </a:lnTo>
                  <a:lnTo>
                    <a:pt x="84125" y="0"/>
                  </a:lnTo>
                  <a:lnTo>
                    <a:pt x="75512" y="162"/>
                  </a:lnTo>
                  <a:lnTo>
                    <a:pt x="66317" y="2121"/>
                  </a:lnTo>
                  <a:lnTo>
                    <a:pt x="56872" y="5518"/>
                  </a:lnTo>
                  <a:lnTo>
                    <a:pt x="47612" y="9997"/>
                  </a:lnTo>
                  <a:lnTo>
                    <a:pt x="38761" y="15267"/>
                  </a:lnTo>
                  <a:lnTo>
                    <a:pt x="30514" y="21259"/>
                  </a:lnTo>
                  <a:lnTo>
                    <a:pt x="23120" y="28111"/>
                  </a:lnTo>
                  <a:lnTo>
                    <a:pt x="16633" y="35842"/>
                  </a:lnTo>
                  <a:lnTo>
                    <a:pt x="11106" y="44661"/>
                  </a:lnTo>
                  <a:lnTo>
                    <a:pt x="6684" y="55024"/>
                  </a:lnTo>
                  <a:lnTo>
                    <a:pt x="3342" y="67030"/>
                  </a:lnTo>
                  <a:lnTo>
                    <a:pt x="1079" y="80161"/>
                  </a:lnTo>
                  <a:lnTo>
                    <a:pt x="0" y="93506"/>
                  </a:lnTo>
                  <a:lnTo>
                    <a:pt x="57" y="106515"/>
                  </a:lnTo>
                  <a:lnTo>
                    <a:pt x="1229" y="119009"/>
                  </a:lnTo>
                  <a:lnTo>
                    <a:pt x="3610" y="131006"/>
                  </a:lnTo>
                  <a:lnTo>
                    <a:pt x="7138" y="142587"/>
                  </a:lnTo>
                  <a:lnTo>
                    <a:pt x="11624" y="153686"/>
                  </a:lnTo>
                  <a:lnTo>
                    <a:pt x="16852" y="164081"/>
                  </a:lnTo>
                  <a:lnTo>
                    <a:pt x="22631" y="173704"/>
                  </a:lnTo>
                  <a:lnTo>
                    <a:pt x="28967" y="182474"/>
                  </a:lnTo>
                  <a:lnTo>
                    <a:pt x="36052" y="190220"/>
                  </a:lnTo>
                  <a:lnTo>
                    <a:pt x="43930" y="196934"/>
                  </a:lnTo>
                  <a:lnTo>
                    <a:pt x="52508" y="202274"/>
                  </a:lnTo>
                  <a:lnTo>
                    <a:pt x="61645" y="205505"/>
                  </a:lnTo>
                  <a:lnTo>
                    <a:pt x="71196" y="206417"/>
                  </a:lnTo>
                  <a:lnTo>
                    <a:pt x="80880" y="205249"/>
                  </a:lnTo>
                  <a:lnTo>
                    <a:pt x="90301" y="202415"/>
                  </a:lnTo>
                  <a:lnTo>
                    <a:pt x="99261" y="198321"/>
                  </a:lnTo>
                  <a:lnTo>
                    <a:pt x="107581" y="193152"/>
                  </a:lnTo>
                  <a:lnTo>
                    <a:pt x="115023" y="186867"/>
                  </a:lnTo>
                  <a:lnTo>
                    <a:pt x="121543" y="179547"/>
                  </a:lnTo>
                  <a:lnTo>
                    <a:pt x="127107" y="171824"/>
                  </a:lnTo>
                  <a:lnTo>
                    <a:pt x="132151" y="164044"/>
                  </a:lnTo>
                  <a:lnTo>
                    <a:pt x="137117" y="155526"/>
                  </a:lnTo>
                  <a:lnTo>
                    <a:pt x="142820" y="14493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252891" y="2000908"/>
              <a:ext cx="168457" cy="199548"/>
            </a:xfrm>
            <a:custGeom>
              <a:avLst/>
              <a:gdLst/>
              <a:ahLst/>
              <a:cxnLst/>
              <a:rect l="0" t="0" r="0" b="0"/>
              <a:pathLst>
                <a:path w="168457" h="199548">
                  <a:moveTo>
                    <a:pt x="0" y="62677"/>
                  </a:moveTo>
                  <a:lnTo>
                    <a:pt x="67" y="77212"/>
                  </a:lnTo>
                  <a:lnTo>
                    <a:pt x="707" y="89843"/>
                  </a:lnTo>
                  <a:lnTo>
                    <a:pt x="2003" y="101752"/>
                  </a:lnTo>
                  <a:lnTo>
                    <a:pt x="3863" y="113407"/>
                  </a:lnTo>
                  <a:lnTo>
                    <a:pt x="6180" y="125247"/>
                  </a:lnTo>
                  <a:lnTo>
                    <a:pt x="8846" y="137483"/>
                  </a:lnTo>
                  <a:lnTo>
                    <a:pt x="11770" y="149978"/>
                  </a:lnTo>
                  <a:lnTo>
                    <a:pt x="14877" y="162369"/>
                  </a:lnTo>
                  <a:lnTo>
                    <a:pt x="18088" y="174374"/>
                  </a:lnTo>
                  <a:lnTo>
                    <a:pt x="20489" y="183462"/>
                  </a:lnTo>
                  <a:lnTo>
                    <a:pt x="21013" y="186545"/>
                  </a:lnTo>
                  <a:lnTo>
                    <a:pt x="20065" y="184664"/>
                  </a:lnTo>
                  <a:lnTo>
                    <a:pt x="18337" y="179367"/>
                  </a:lnTo>
                  <a:lnTo>
                    <a:pt x="16496" y="171577"/>
                  </a:lnTo>
                  <a:lnTo>
                    <a:pt x="14892" y="161940"/>
                  </a:lnTo>
                  <a:lnTo>
                    <a:pt x="13630" y="150957"/>
                  </a:lnTo>
                  <a:lnTo>
                    <a:pt x="12691" y="139017"/>
                  </a:lnTo>
                  <a:lnTo>
                    <a:pt x="12017" y="126409"/>
                  </a:lnTo>
                  <a:lnTo>
                    <a:pt x="11544" y="113339"/>
                  </a:lnTo>
                  <a:lnTo>
                    <a:pt x="11217" y="99954"/>
                  </a:lnTo>
                  <a:lnTo>
                    <a:pt x="10998" y="86359"/>
                  </a:lnTo>
                  <a:lnTo>
                    <a:pt x="11018" y="72789"/>
                  </a:lnTo>
                  <a:lnTo>
                    <a:pt x="11564" y="59596"/>
                  </a:lnTo>
                  <a:lnTo>
                    <a:pt x="12757" y="46953"/>
                  </a:lnTo>
                  <a:lnTo>
                    <a:pt x="14881" y="35174"/>
                  </a:lnTo>
                  <a:lnTo>
                    <a:pt x="18443" y="24788"/>
                  </a:lnTo>
                  <a:lnTo>
                    <a:pt x="23585" y="15961"/>
                  </a:lnTo>
                  <a:lnTo>
                    <a:pt x="30140" y="8864"/>
                  </a:lnTo>
                  <a:lnTo>
                    <a:pt x="37829" y="3838"/>
                  </a:lnTo>
                  <a:lnTo>
                    <a:pt x="46369" y="873"/>
                  </a:lnTo>
                  <a:lnTo>
                    <a:pt x="55524" y="0"/>
                  </a:lnTo>
                  <a:lnTo>
                    <a:pt x="65115" y="1450"/>
                  </a:lnTo>
                  <a:lnTo>
                    <a:pt x="74997" y="5127"/>
                  </a:lnTo>
                  <a:lnTo>
                    <a:pt x="84750" y="10678"/>
                  </a:lnTo>
                  <a:lnTo>
                    <a:pt x="93692" y="17684"/>
                  </a:lnTo>
                  <a:lnTo>
                    <a:pt x="101524" y="25762"/>
                  </a:lnTo>
                  <a:lnTo>
                    <a:pt x="108444" y="34606"/>
                  </a:lnTo>
                  <a:lnTo>
                    <a:pt x="114941" y="43987"/>
                  </a:lnTo>
                  <a:lnTo>
                    <a:pt x="121347" y="53743"/>
                  </a:lnTo>
                  <a:lnTo>
                    <a:pt x="127653" y="63920"/>
                  </a:lnTo>
                  <a:lnTo>
                    <a:pt x="133595" y="74744"/>
                  </a:lnTo>
                  <a:lnTo>
                    <a:pt x="139041" y="86285"/>
                  </a:lnTo>
                  <a:lnTo>
                    <a:pt x="144004" y="98308"/>
                  </a:lnTo>
                  <a:lnTo>
                    <a:pt x="148565" y="110379"/>
                  </a:lnTo>
                  <a:lnTo>
                    <a:pt x="152811" y="122240"/>
                  </a:lnTo>
                  <a:lnTo>
                    <a:pt x="156675" y="133940"/>
                  </a:lnTo>
                  <a:lnTo>
                    <a:pt x="160310" y="147210"/>
                  </a:lnTo>
                  <a:lnTo>
                    <a:pt x="164036" y="166567"/>
                  </a:lnTo>
                  <a:lnTo>
                    <a:pt x="168456" y="19954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458853" y="1726673"/>
              <a:ext cx="57251" cy="494841"/>
            </a:xfrm>
            <a:custGeom>
              <a:avLst/>
              <a:gdLst/>
              <a:ahLst/>
              <a:cxnLst/>
              <a:rect l="0" t="0" r="0" b="0"/>
              <a:pathLst>
                <a:path w="57251" h="494841">
                  <a:moveTo>
                    <a:pt x="4608" y="0"/>
                  </a:moveTo>
                  <a:lnTo>
                    <a:pt x="1808" y="8868"/>
                  </a:lnTo>
                  <a:lnTo>
                    <a:pt x="306" y="17855"/>
                  </a:lnTo>
                  <a:lnTo>
                    <a:pt x="0" y="27865"/>
                  </a:lnTo>
                  <a:lnTo>
                    <a:pt x="679" y="39364"/>
                  </a:lnTo>
                  <a:lnTo>
                    <a:pt x="2147" y="53120"/>
                  </a:lnTo>
                  <a:lnTo>
                    <a:pt x="4216" y="69324"/>
                  </a:lnTo>
                  <a:lnTo>
                    <a:pt x="6725" y="87220"/>
                  </a:lnTo>
                  <a:lnTo>
                    <a:pt x="9548" y="105446"/>
                  </a:lnTo>
                  <a:lnTo>
                    <a:pt x="12590" y="123190"/>
                  </a:lnTo>
                  <a:lnTo>
                    <a:pt x="15783" y="140675"/>
                  </a:lnTo>
                  <a:lnTo>
                    <a:pt x="19079" y="158845"/>
                  </a:lnTo>
                  <a:lnTo>
                    <a:pt x="22441" y="178205"/>
                  </a:lnTo>
                  <a:lnTo>
                    <a:pt x="25681" y="198309"/>
                  </a:lnTo>
                  <a:lnTo>
                    <a:pt x="28478" y="218059"/>
                  </a:lnTo>
                  <a:lnTo>
                    <a:pt x="30696" y="236827"/>
                  </a:lnTo>
                  <a:lnTo>
                    <a:pt x="32524" y="254328"/>
                  </a:lnTo>
                  <a:lnTo>
                    <a:pt x="34366" y="270383"/>
                  </a:lnTo>
                  <a:lnTo>
                    <a:pt x="36455" y="285069"/>
                  </a:lnTo>
                  <a:lnTo>
                    <a:pt x="38691" y="298778"/>
                  </a:lnTo>
                  <a:lnTo>
                    <a:pt x="40738" y="312080"/>
                  </a:lnTo>
                  <a:lnTo>
                    <a:pt x="42417" y="325342"/>
                  </a:lnTo>
                  <a:lnTo>
                    <a:pt x="43866" y="338882"/>
                  </a:lnTo>
                  <a:lnTo>
                    <a:pt x="45446" y="353045"/>
                  </a:lnTo>
                  <a:lnTo>
                    <a:pt x="47356" y="367946"/>
                  </a:lnTo>
                  <a:lnTo>
                    <a:pt x="49470" y="383360"/>
                  </a:lnTo>
                  <a:lnTo>
                    <a:pt x="51435" y="398853"/>
                  </a:lnTo>
                  <a:lnTo>
                    <a:pt x="53053" y="414151"/>
                  </a:lnTo>
                  <a:lnTo>
                    <a:pt x="54296" y="428954"/>
                  </a:lnTo>
                  <a:lnTo>
                    <a:pt x="55338" y="444513"/>
                  </a:lnTo>
                  <a:lnTo>
                    <a:pt x="56271" y="464426"/>
                  </a:lnTo>
                  <a:lnTo>
                    <a:pt x="57250" y="4948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572849" y="2003180"/>
              <a:ext cx="216996" cy="210711"/>
            </a:xfrm>
            <a:custGeom>
              <a:avLst/>
              <a:gdLst/>
              <a:ahLst/>
              <a:cxnLst/>
              <a:rect l="0" t="0" r="0" b="0"/>
              <a:pathLst>
                <a:path w="216996" h="210711">
                  <a:moveTo>
                    <a:pt x="90653" y="113047"/>
                  </a:moveTo>
                  <a:lnTo>
                    <a:pt x="93453" y="101379"/>
                  </a:lnTo>
                  <a:lnTo>
                    <a:pt x="94955" y="90891"/>
                  </a:lnTo>
                  <a:lnTo>
                    <a:pt x="95261" y="80589"/>
                  </a:lnTo>
                  <a:lnTo>
                    <a:pt x="94582" y="70288"/>
                  </a:lnTo>
                  <a:lnTo>
                    <a:pt x="93114" y="59944"/>
                  </a:lnTo>
                  <a:lnTo>
                    <a:pt x="91041" y="49559"/>
                  </a:lnTo>
                  <a:lnTo>
                    <a:pt x="88359" y="39304"/>
                  </a:lnTo>
                  <a:lnTo>
                    <a:pt x="84887" y="29494"/>
                  </a:lnTo>
                  <a:lnTo>
                    <a:pt x="80583" y="20281"/>
                  </a:lnTo>
                  <a:lnTo>
                    <a:pt x="75219" y="12130"/>
                  </a:lnTo>
                  <a:lnTo>
                    <a:pt x="68329" y="5866"/>
                  </a:lnTo>
                  <a:lnTo>
                    <a:pt x="59814" y="1778"/>
                  </a:lnTo>
                  <a:lnTo>
                    <a:pt x="50350" y="0"/>
                  </a:lnTo>
                  <a:lnTo>
                    <a:pt x="41152" y="769"/>
                  </a:lnTo>
                  <a:lnTo>
                    <a:pt x="32900" y="3958"/>
                  </a:lnTo>
                  <a:lnTo>
                    <a:pt x="25735" y="9335"/>
                  </a:lnTo>
                  <a:lnTo>
                    <a:pt x="19542" y="16747"/>
                  </a:lnTo>
                  <a:lnTo>
                    <a:pt x="14124" y="25913"/>
                  </a:lnTo>
                  <a:lnTo>
                    <a:pt x="9452" y="36470"/>
                  </a:lnTo>
                  <a:lnTo>
                    <a:pt x="5670" y="48071"/>
                  </a:lnTo>
                  <a:lnTo>
                    <a:pt x="2790" y="60427"/>
                  </a:lnTo>
                  <a:lnTo>
                    <a:pt x="852" y="73316"/>
                  </a:lnTo>
                  <a:lnTo>
                    <a:pt x="0" y="86573"/>
                  </a:lnTo>
                  <a:lnTo>
                    <a:pt x="206" y="100080"/>
                  </a:lnTo>
                  <a:lnTo>
                    <a:pt x="1311" y="113590"/>
                  </a:lnTo>
                  <a:lnTo>
                    <a:pt x="3115" y="126741"/>
                  </a:lnTo>
                  <a:lnTo>
                    <a:pt x="5442" y="139362"/>
                  </a:lnTo>
                  <a:lnTo>
                    <a:pt x="8308" y="151295"/>
                  </a:lnTo>
                  <a:lnTo>
                    <a:pt x="11909" y="162316"/>
                  </a:lnTo>
                  <a:lnTo>
                    <a:pt x="16295" y="172398"/>
                  </a:lnTo>
                  <a:lnTo>
                    <a:pt x="21375" y="181660"/>
                  </a:lnTo>
                  <a:lnTo>
                    <a:pt x="27011" y="190275"/>
                  </a:lnTo>
                  <a:lnTo>
                    <a:pt x="33061" y="198386"/>
                  </a:lnTo>
                  <a:lnTo>
                    <a:pt x="39412" y="205309"/>
                  </a:lnTo>
                  <a:lnTo>
                    <a:pt x="45975" y="209611"/>
                  </a:lnTo>
                  <a:lnTo>
                    <a:pt x="52679" y="210710"/>
                  </a:lnTo>
                  <a:lnTo>
                    <a:pt x="59317" y="208496"/>
                  </a:lnTo>
                  <a:lnTo>
                    <a:pt x="65546" y="202897"/>
                  </a:lnTo>
                  <a:lnTo>
                    <a:pt x="71213" y="194242"/>
                  </a:lnTo>
                  <a:lnTo>
                    <a:pt x="76170" y="183264"/>
                  </a:lnTo>
                  <a:lnTo>
                    <a:pt x="80202" y="170864"/>
                  </a:lnTo>
                  <a:lnTo>
                    <a:pt x="83284" y="157686"/>
                  </a:lnTo>
                  <a:lnTo>
                    <a:pt x="85540" y="144099"/>
                  </a:lnTo>
                  <a:lnTo>
                    <a:pt x="87145" y="130300"/>
                  </a:lnTo>
                  <a:lnTo>
                    <a:pt x="88279" y="116421"/>
                  </a:lnTo>
                  <a:lnTo>
                    <a:pt x="89537" y="103646"/>
                  </a:lnTo>
                  <a:lnTo>
                    <a:pt x="91848" y="95397"/>
                  </a:lnTo>
                  <a:lnTo>
                    <a:pt x="95097" y="93535"/>
                  </a:lnTo>
                  <a:lnTo>
                    <a:pt x="98510" y="96168"/>
                  </a:lnTo>
                  <a:lnTo>
                    <a:pt x="102054" y="101620"/>
                  </a:lnTo>
                  <a:lnTo>
                    <a:pt x="106057" y="108854"/>
                  </a:lnTo>
                  <a:lnTo>
                    <a:pt x="110684" y="117225"/>
                  </a:lnTo>
                  <a:lnTo>
                    <a:pt x="116078" y="126166"/>
                  </a:lnTo>
                  <a:lnTo>
                    <a:pt x="122447" y="135114"/>
                  </a:lnTo>
                  <a:lnTo>
                    <a:pt x="129809" y="143759"/>
                  </a:lnTo>
                  <a:lnTo>
                    <a:pt x="138191" y="151535"/>
                  </a:lnTo>
                  <a:lnTo>
                    <a:pt x="147719" y="157551"/>
                  </a:lnTo>
                  <a:lnTo>
                    <a:pt x="158337" y="161483"/>
                  </a:lnTo>
                  <a:lnTo>
                    <a:pt x="169454" y="163468"/>
                  </a:lnTo>
                  <a:lnTo>
                    <a:pt x="181230" y="163913"/>
                  </a:lnTo>
                  <a:lnTo>
                    <a:pt x="195815" y="161737"/>
                  </a:lnTo>
                  <a:lnTo>
                    <a:pt x="216995" y="15516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791233" y="1998051"/>
              <a:ext cx="156540" cy="191877"/>
            </a:xfrm>
            <a:custGeom>
              <a:avLst/>
              <a:gdLst/>
              <a:ahLst/>
              <a:cxnLst/>
              <a:rect l="0" t="0" r="0" b="0"/>
              <a:pathLst>
                <a:path w="156540" h="191877">
                  <a:moveTo>
                    <a:pt x="19668" y="55006"/>
                  </a:moveTo>
                  <a:lnTo>
                    <a:pt x="19668" y="66741"/>
                  </a:lnTo>
                  <a:lnTo>
                    <a:pt x="19668" y="77870"/>
                  </a:lnTo>
                  <a:lnTo>
                    <a:pt x="19668" y="89468"/>
                  </a:lnTo>
                  <a:lnTo>
                    <a:pt x="19668" y="101629"/>
                  </a:lnTo>
                  <a:lnTo>
                    <a:pt x="19668" y="114289"/>
                  </a:lnTo>
                  <a:lnTo>
                    <a:pt x="19664" y="127340"/>
                  </a:lnTo>
                  <a:lnTo>
                    <a:pt x="19491" y="140520"/>
                  </a:lnTo>
                  <a:lnTo>
                    <a:pt x="18842" y="153437"/>
                  </a:lnTo>
                  <a:lnTo>
                    <a:pt x="17577" y="165868"/>
                  </a:lnTo>
                  <a:lnTo>
                    <a:pt x="15312" y="176677"/>
                  </a:lnTo>
                  <a:lnTo>
                    <a:pt x="11753" y="182625"/>
                  </a:lnTo>
                  <a:lnTo>
                    <a:pt x="7897" y="182100"/>
                  </a:lnTo>
                  <a:lnTo>
                    <a:pt x="4871" y="177038"/>
                  </a:lnTo>
                  <a:lnTo>
                    <a:pt x="2771" y="168856"/>
                  </a:lnTo>
                  <a:lnTo>
                    <a:pt x="1366" y="158226"/>
                  </a:lnTo>
                  <a:lnTo>
                    <a:pt x="441" y="145667"/>
                  </a:lnTo>
                  <a:lnTo>
                    <a:pt x="0" y="131807"/>
                  </a:lnTo>
                  <a:lnTo>
                    <a:pt x="241" y="117348"/>
                  </a:lnTo>
                  <a:lnTo>
                    <a:pt x="1225" y="102733"/>
                  </a:lnTo>
                  <a:lnTo>
                    <a:pt x="2871" y="88324"/>
                  </a:lnTo>
                  <a:lnTo>
                    <a:pt x="5049" y="74493"/>
                  </a:lnTo>
                  <a:lnTo>
                    <a:pt x="7630" y="61380"/>
                  </a:lnTo>
                  <a:lnTo>
                    <a:pt x="10669" y="49099"/>
                  </a:lnTo>
                  <a:lnTo>
                    <a:pt x="14387" y="37835"/>
                  </a:lnTo>
                  <a:lnTo>
                    <a:pt x="18860" y="27597"/>
                  </a:lnTo>
                  <a:lnTo>
                    <a:pt x="24338" y="18567"/>
                  </a:lnTo>
                  <a:lnTo>
                    <a:pt x="31305" y="11171"/>
                  </a:lnTo>
                  <a:lnTo>
                    <a:pt x="39882" y="5502"/>
                  </a:lnTo>
                  <a:lnTo>
                    <a:pt x="49726" y="1677"/>
                  </a:lnTo>
                  <a:lnTo>
                    <a:pt x="60244" y="0"/>
                  </a:lnTo>
                  <a:lnTo>
                    <a:pt x="71015" y="433"/>
                  </a:lnTo>
                  <a:lnTo>
                    <a:pt x="81668" y="2824"/>
                  </a:lnTo>
                  <a:lnTo>
                    <a:pt x="91813" y="7087"/>
                  </a:lnTo>
                  <a:lnTo>
                    <a:pt x="101294" y="12993"/>
                  </a:lnTo>
                  <a:lnTo>
                    <a:pt x="109981" y="20380"/>
                  </a:lnTo>
                  <a:lnTo>
                    <a:pt x="117677" y="29232"/>
                  </a:lnTo>
                  <a:lnTo>
                    <a:pt x="124376" y="39402"/>
                  </a:lnTo>
                  <a:lnTo>
                    <a:pt x="130215" y="50485"/>
                  </a:lnTo>
                  <a:lnTo>
                    <a:pt x="135380" y="61915"/>
                  </a:lnTo>
                  <a:lnTo>
                    <a:pt x="140039" y="73350"/>
                  </a:lnTo>
                  <a:lnTo>
                    <a:pt x="144171" y="84977"/>
                  </a:lnTo>
                  <a:lnTo>
                    <a:pt x="147574" y="97382"/>
                  </a:lnTo>
                  <a:lnTo>
                    <a:pt x="150198" y="110829"/>
                  </a:lnTo>
                  <a:lnTo>
                    <a:pt x="152134" y="124905"/>
                  </a:lnTo>
                  <a:lnTo>
                    <a:pt x="153726" y="140280"/>
                  </a:lnTo>
                  <a:lnTo>
                    <a:pt x="155114" y="160546"/>
                  </a:lnTo>
                  <a:lnTo>
                    <a:pt x="156539" y="19187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002043" y="1696516"/>
              <a:ext cx="145771" cy="508665"/>
            </a:xfrm>
            <a:custGeom>
              <a:avLst/>
              <a:gdLst/>
              <a:ahLst/>
              <a:cxnLst/>
              <a:rect l="0" t="0" r="0" b="0"/>
              <a:pathLst>
                <a:path w="145771" h="508665">
                  <a:moveTo>
                    <a:pt x="93128" y="377598"/>
                  </a:moveTo>
                  <a:lnTo>
                    <a:pt x="93060" y="365929"/>
                  </a:lnTo>
                  <a:lnTo>
                    <a:pt x="92421" y="355441"/>
                  </a:lnTo>
                  <a:lnTo>
                    <a:pt x="91115" y="345148"/>
                  </a:lnTo>
                  <a:lnTo>
                    <a:pt x="88909" y="335192"/>
                  </a:lnTo>
                  <a:lnTo>
                    <a:pt x="85296" y="326146"/>
                  </a:lnTo>
                  <a:lnTo>
                    <a:pt x="80123" y="318271"/>
                  </a:lnTo>
                  <a:lnTo>
                    <a:pt x="73548" y="311840"/>
                  </a:lnTo>
                  <a:lnTo>
                    <a:pt x="65848" y="307271"/>
                  </a:lnTo>
                  <a:lnTo>
                    <a:pt x="57310" y="304619"/>
                  </a:lnTo>
                  <a:lnTo>
                    <a:pt x="48495" y="303958"/>
                  </a:lnTo>
                  <a:lnTo>
                    <a:pt x="40198" y="305550"/>
                  </a:lnTo>
                  <a:lnTo>
                    <a:pt x="32812" y="309324"/>
                  </a:lnTo>
                  <a:lnTo>
                    <a:pt x="26363" y="314940"/>
                  </a:lnTo>
                  <a:lnTo>
                    <a:pt x="20716" y="321989"/>
                  </a:lnTo>
                  <a:lnTo>
                    <a:pt x="15698" y="330100"/>
                  </a:lnTo>
                  <a:lnTo>
                    <a:pt x="11309" y="339137"/>
                  </a:lnTo>
                  <a:lnTo>
                    <a:pt x="7725" y="349179"/>
                  </a:lnTo>
                  <a:lnTo>
                    <a:pt x="4975" y="360197"/>
                  </a:lnTo>
                  <a:lnTo>
                    <a:pt x="2958" y="372205"/>
                  </a:lnTo>
                  <a:lnTo>
                    <a:pt x="1520" y="385330"/>
                  </a:lnTo>
                  <a:lnTo>
                    <a:pt x="520" y="399525"/>
                  </a:lnTo>
                  <a:lnTo>
                    <a:pt x="0" y="414295"/>
                  </a:lnTo>
                  <a:lnTo>
                    <a:pt x="175" y="428823"/>
                  </a:lnTo>
                  <a:lnTo>
                    <a:pt x="1112" y="442665"/>
                  </a:lnTo>
                  <a:lnTo>
                    <a:pt x="2894" y="455738"/>
                  </a:lnTo>
                  <a:lnTo>
                    <a:pt x="5693" y="468130"/>
                  </a:lnTo>
                  <a:lnTo>
                    <a:pt x="9509" y="479967"/>
                  </a:lnTo>
                  <a:lnTo>
                    <a:pt x="14360" y="490730"/>
                  </a:lnTo>
                  <a:lnTo>
                    <a:pt x="20366" y="499302"/>
                  </a:lnTo>
                  <a:lnTo>
                    <a:pt x="27475" y="505244"/>
                  </a:lnTo>
                  <a:lnTo>
                    <a:pt x="35350" y="508419"/>
                  </a:lnTo>
                  <a:lnTo>
                    <a:pt x="43474" y="508664"/>
                  </a:lnTo>
                  <a:lnTo>
                    <a:pt x="51522" y="506196"/>
                  </a:lnTo>
                  <a:lnTo>
                    <a:pt x="59213" y="501490"/>
                  </a:lnTo>
                  <a:lnTo>
                    <a:pt x="66224" y="495068"/>
                  </a:lnTo>
                  <a:lnTo>
                    <a:pt x="72456" y="487379"/>
                  </a:lnTo>
                  <a:lnTo>
                    <a:pt x="77979" y="478459"/>
                  </a:lnTo>
                  <a:lnTo>
                    <a:pt x="82931" y="467964"/>
                  </a:lnTo>
                  <a:lnTo>
                    <a:pt x="87447" y="455824"/>
                  </a:lnTo>
                  <a:lnTo>
                    <a:pt x="91482" y="442079"/>
                  </a:lnTo>
                  <a:lnTo>
                    <a:pt x="94821" y="426716"/>
                  </a:lnTo>
                  <a:lnTo>
                    <a:pt x="97406" y="409910"/>
                  </a:lnTo>
                  <a:lnTo>
                    <a:pt x="99482" y="392420"/>
                  </a:lnTo>
                  <a:lnTo>
                    <a:pt x="101491" y="375454"/>
                  </a:lnTo>
                  <a:lnTo>
                    <a:pt x="103692" y="359624"/>
                  </a:lnTo>
                  <a:lnTo>
                    <a:pt x="106002" y="344371"/>
                  </a:lnTo>
                  <a:lnTo>
                    <a:pt x="108100" y="328302"/>
                  </a:lnTo>
                  <a:lnTo>
                    <a:pt x="109808" y="310682"/>
                  </a:lnTo>
                  <a:lnTo>
                    <a:pt x="111107" y="291912"/>
                  </a:lnTo>
                  <a:lnTo>
                    <a:pt x="112054" y="273140"/>
                  </a:lnTo>
                  <a:lnTo>
                    <a:pt x="112720" y="255067"/>
                  </a:lnTo>
                  <a:lnTo>
                    <a:pt x="113015" y="238051"/>
                  </a:lnTo>
                  <a:lnTo>
                    <a:pt x="112687" y="222330"/>
                  </a:lnTo>
                  <a:lnTo>
                    <a:pt x="111658" y="207872"/>
                  </a:lnTo>
                  <a:lnTo>
                    <a:pt x="110154" y="194317"/>
                  </a:lnTo>
                  <a:lnTo>
                    <a:pt x="108605" y="181119"/>
                  </a:lnTo>
                  <a:lnTo>
                    <a:pt x="107266" y="167922"/>
                  </a:lnTo>
                  <a:lnTo>
                    <a:pt x="106045" y="154257"/>
                  </a:lnTo>
                  <a:lnTo>
                    <a:pt x="104619" y="139476"/>
                  </a:lnTo>
                  <a:lnTo>
                    <a:pt x="102813" y="123344"/>
                  </a:lnTo>
                  <a:lnTo>
                    <a:pt x="100768" y="106118"/>
                  </a:lnTo>
                  <a:lnTo>
                    <a:pt x="98850" y="88338"/>
                  </a:lnTo>
                  <a:lnTo>
                    <a:pt x="97253" y="70391"/>
                  </a:lnTo>
                  <a:lnTo>
                    <a:pt x="95689" y="52782"/>
                  </a:lnTo>
                  <a:lnTo>
                    <a:pt x="93499" y="36193"/>
                  </a:lnTo>
                  <a:lnTo>
                    <a:pt x="90345" y="20934"/>
                  </a:lnTo>
                  <a:lnTo>
                    <a:pt x="85825" y="8376"/>
                  </a:lnTo>
                  <a:lnTo>
                    <a:pt x="80299" y="1071"/>
                  </a:lnTo>
                  <a:lnTo>
                    <a:pt x="75432" y="0"/>
                  </a:lnTo>
                  <a:lnTo>
                    <a:pt x="72090" y="4660"/>
                  </a:lnTo>
                  <a:lnTo>
                    <a:pt x="70380" y="13954"/>
                  </a:lnTo>
                  <a:lnTo>
                    <a:pt x="69916" y="26422"/>
                  </a:lnTo>
                  <a:lnTo>
                    <a:pt x="70083" y="40485"/>
                  </a:lnTo>
                  <a:lnTo>
                    <a:pt x="70464" y="55139"/>
                  </a:lnTo>
                  <a:lnTo>
                    <a:pt x="70858" y="69897"/>
                  </a:lnTo>
                  <a:lnTo>
                    <a:pt x="71192" y="84573"/>
                  </a:lnTo>
                  <a:lnTo>
                    <a:pt x="71450" y="99114"/>
                  </a:lnTo>
                  <a:lnTo>
                    <a:pt x="71640" y="113526"/>
                  </a:lnTo>
                  <a:lnTo>
                    <a:pt x="71775" y="127832"/>
                  </a:lnTo>
                  <a:lnTo>
                    <a:pt x="71874" y="142058"/>
                  </a:lnTo>
                  <a:lnTo>
                    <a:pt x="72112" y="156226"/>
                  </a:lnTo>
                  <a:lnTo>
                    <a:pt x="72804" y="170353"/>
                  </a:lnTo>
                  <a:lnTo>
                    <a:pt x="74083" y="184451"/>
                  </a:lnTo>
                  <a:lnTo>
                    <a:pt x="75756" y="198530"/>
                  </a:lnTo>
                  <a:lnTo>
                    <a:pt x="77418" y="212595"/>
                  </a:lnTo>
                  <a:lnTo>
                    <a:pt x="78835" y="226652"/>
                  </a:lnTo>
                  <a:lnTo>
                    <a:pt x="80107" y="240702"/>
                  </a:lnTo>
                  <a:lnTo>
                    <a:pt x="81567" y="254749"/>
                  </a:lnTo>
                  <a:lnTo>
                    <a:pt x="83396" y="268792"/>
                  </a:lnTo>
                  <a:lnTo>
                    <a:pt x="85456" y="282834"/>
                  </a:lnTo>
                  <a:lnTo>
                    <a:pt x="87385" y="296874"/>
                  </a:lnTo>
                  <a:lnTo>
                    <a:pt x="88984" y="310909"/>
                  </a:lnTo>
                  <a:lnTo>
                    <a:pt x="90380" y="324775"/>
                  </a:lnTo>
                  <a:lnTo>
                    <a:pt x="91924" y="338166"/>
                  </a:lnTo>
                  <a:lnTo>
                    <a:pt x="93815" y="350951"/>
                  </a:lnTo>
                  <a:lnTo>
                    <a:pt x="96085" y="363164"/>
                  </a:lnTo>
                  <a:lnTo>
                    <a:pt x="98688" y="374906"/>
                  </a:lnTo>
                  <a:lnTo>
                    <a:pt x="101553" y="386288"/>
                  </a:lnTo>
                  <a:lnTo>
                    <a:pt x="104613" y="397408"/>
                  </a:lnTo>
                  <a:lnTo>
                    <a:pt x="107813" y="408341"/>
                  </a:lnTo>
                  <a:lnTo>
                    <a:pt x="111116" y="419150"/>
                  </a:lnTo>
                  <a:lnTo>
                    <a:pt x="114655" y="430037"/>
                  </a:lnTo>
                  <a:lnTo>
                    <a:pt x="118716" y="441340"/>
                  </a:lnTo>
                  <a:lnTo>
                    <a:pt x="123405" y="453188"/>
                  </a:lnTo>
                  <a:lnTo>
                    <a:pt x="128372" y="464952"/>
                  </a:lnTo>
                  <a:lnTo>
                    <a:pt x="133389" y="476497"/>
                  </a:lnTo>
                  <a:lnTo>
                    <a:pt x="138900" y="488840"/>
                  </a:lnTo>
                  <a:lnTo>
                    <a:pt x="145770" y="5039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569513" y="1516103"/>
              <a:ext cx="199482" cy="821224"/>
            </a:xfrm>
            <a:custGeom>
              <a:avLst/>
              <a:gdLst/>
              <a:ahLst/>
              <a:cxnLst/>
              <a:rect l="0" t="0" r="0" b="0"/>
              <a:pathLst>
                <a:path w="199482" h="821224">
                  <a:moveTo>
                    <a:pt x="136310" y="0"/>
                  </a:moveTo>
                  <a:lnTo>
                    <a:pt x="133310" y="8801"/>
                  </a:lnTo>
                  <a:lnTo>
                    <a:pt x="129887" y="17148"/>
                  </a:lnTo>
                  <a:lnTo>
                    <a:pt x="125687" y="25852"/>
                  </a:lnTo>
                  <a:lnTo>
                    <a:pt x="120614" y="35145"/>
                  </a:lnTo>
                  <a:lnTo>
                    <a:pt x="114484" y="45289"/>
                  </a:lnTo>
                  <a:lnTo>
                    <a:pt x="107309" y="56329"/>
                  </a:lnTo>
                  <a:lnTo>
                    <a:pt x="99568" y="67996"/>
                  </a:lnTo>
                  <a:lnTo>
                    <a:pt x="92069" y="79818"/>
                  </a:lnTo>
                  <a:lnTo>
                    <a:pt x="85251" y="91516"/>
                  </a:lnTo>
                  <a:lnTo>
                    <a:pt x="79033" y="103319"/>
                  </a:lnTo>
                  <a:lnTo>
                    <a:pt x="73016" y="115841"/>
                  </a:lnTo>
                  <a:lnTo>
                    <a:pt x="66935" y="129371"/>
                  </a:lnTo>
                  <a:lnTo>
                    <a:pt x="60850" y="143559"/>
                  </a:lnTo>
                  <a:lnTo>
                    <a:pt x="55057" y="157630"/>
                  </a:lnTo>
                  <a:lnTo>
                    <a:pt x="49710" y="171138"/>
                  </a:lnTo>
                  <a:lnTo>
                    <a:pt x="44814" y="184139"/>
                  </a:lnTo>
                  <a:lnTo>
                    <a:pt x="40298" y="197010"/>
                  </a:lnTo>
                  <a:lnTo>
                    <a:pt x="36077" y="209995"/>
                  </a:lnTo>
                  <a:lnTo>
                    <a:pt x="32073" y="223021"/>
                  </a:lnTo>
                  <a:lnTo>
                    <a:pt x="28224" y="235781"/>
                  </a:lnTo>
                  <a:lnTo>
                    <a:pt x="24483" y="248110"/>
                  </a:lnTo>
                  <a:lnTo>
                    <a:pt x="20817" y="260002"/>
                  </a:lnTo>
                  <a:lnTo>
                    <a:pt x="17202" y="271520"/>
                  </a:lnTo>
                  <a:lnTo>
                    <a:pt x="13626" y="282754"/>
                  </a:lnTo>
                  <a:lnTo>
                    <a:pt x="10242" y="293942"/>
                  </a:lnTo>
                  <a:lnTo>
                    <a:pt x="7349" y="305454"/>
                  </a:lnTo>
                  <a:lnTo>
                    <a:pt x="5072" y="317478"/>
                  </a:lnTo>
                  <a:lnTo>
                    <a:pt x="3373" y="330505"/>
                  </a:lnTo>
                  <a:lnTo>
                    <a:pt x="2150" y="345379"/>
                  </a:lnTo>
                  <a:lnTo>
                    <a:pt x="1291" y="362379"/>
                  </a:lnTo>
                  <a:lnTo>
                    <a:pt x="695" y="380831"/>
                  </a:lnTo>
                  <a:lnTo>
                    <a:pt x="287" y="399440"/>
                  </a:lnTo>
                  <a:lnTo>
                    <a:pt x="15" y="417432"/>
                  </a:lnTo>
                  <a:lnTo>
                    <a:pt x="0" y="434576"/>
                  </a:lnTo>
                  <a:lnTo>
                    <a:pt x="522" y="450922"/>
                  </a:lnTo>
                  <a:lnTo>
                    <a:pt x="1691" y="466612"/>
                  </a:lnTo>
                  <a:lnTo>
                    <a:pt x="3459" y="481639"/>
                  </a:lnTo>
                  <a:lnTo>
                    <a:pt x="5717" y="495833"/>
                  </a:lnTo>
                  <a:lnTo>
                    <a:pt x="8348" y="509172"/>
                  </a:lnTo>
                  <a:lnTo>
                    <a:pt x="11250" y="521931"/>
                  </a:lnTo>
                  <a:lnTo>
                    <a:pt x="14343" y="534573"/>
                  </a:lnTo>
                  <a:lnTo>
                    <a:pt x="17569" y="547378"/>
                  </a:lnTo>
                  <a:lnTo>
                    <a:pt x="20887" y="560438"/>
                  </a:lnTo>
                  <a:lnTo>
                    <a:pt x="24268" y="573744"/>
                  </a:lnTo>
                  <a:lnTo>
                    <a:pt x="27695" y="587251"/>
                  </a:lnTo>
                  <a:lnTo>
                    <a:pt x="31320" y="600745"/>
                  </a:lnTo>
                  <a:lnTo>
                    <a:pt x="35439" y="613878"/>
                  </a:lnTo>
                  <a:lnTo>
                    <a:pt x="40171" y="626487"/>
                  </a:lnTo>
                  <a:lnTo>
                    <a:pt x="45316" y="638580"/>
                  </a:lnTo>
                  <a:lnTo>
                    <a:pt x="50462" y="650241"/>
                  </a:lnTo>
                  <a:lnTo>
                    <a:pt x="55371" y="661564"/>
                  </a:lnTo>
                  <a:lnTo>
                    <a:pt x="60141" y="672474"/>
                  </a:lnTo>
                  <a:lnTo>
                    <a:pt x="65103" y="682734"/>
                  </a:lnTo>
                  <a:lnTo>
                    <a:pt x="70442" y="692269"/>
                  </a:lnTo>
                  <a:lnTo>
                    <a:pt x="76180" y="701147"/>
                  </a:lnTo>
                  <a:lnTo>
                    <a:pt x="82265" y="709497"/>
                  </a:lnTo>
                  <a:lnTo>
                    <a:pt x="88621" y="717449"/>
                  </a:lnTo>
                  <a:lnTo>
                    <a:pt x="95178" y="725112"/>
                  </a:lnTo>
                  <a:lnTo>
                    <a:pt x="101879" y="732572"/>
                  </a:lnTo>
                  <a:lnTo>
                    <a:pt x="108682" y="739890"/>
                  </a:lnTo>
                  <a:lnTo>
                    <a:pt x="115554" y="747111"/>
                  </a:lnTo>
                  <a:lnTo>
                    <a:pt x="122474" y="754266"/>
                  </a:lnTo>
                  <a:lnTo>
                    <a:pt x="129426" y="761377"/>
                  </a:lnTo>
                  <a:lnTo>
                    <a:pt x="136401" y="768457"/>
                  </a:lnTo>
                  <a:lnTo>
                    <a:pt x="143390" y="775517"/>
                  </a:lnTo>
                  <a:lnTo>
                    <a:pt x="150389" y="782559"/>
                  </a:lnTo>
                  <a:lnTo>
                    <a:pt x="157477" y="789477"/>
                  </a:lnTo>
                  <a:lnTo>
                    <a:pt x="165719" y="796842"/>
                  </a:lnTo>
                  <a:lnTo>
                    <a:pt x="178076" y="806421"/>
                  </a:lnTo>
                  <a:lnTo>
                    <a:pt x="199481" y="82122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869667" y="1789844"/>
              <a:ext cx="15142" cy="463255"/>
            </a:xfrm>
            <a:custGeom>
              <a:avLst/>
              <a:gdLst/>
              <a:ahLst/>
              <a:cxnLst/>
              <a:rect l="0" t="0" r="0" b="0"/>
              <a:pathLst>
                <a:path w="15142" h="463255">
                  <a:moveTo>
                    <a:pt x="4612" y="0"/>
                  </a:moveTo>
                  <a:lnTo>
                    <a:pt x="1813" y="9003"/>
                  </a:lnTo>
                  <a:lnTo>
                    <a:pt x="311" y="19270"/>
                  </a:lnTo>
                  <a:lnTo>
                    <a:pt x="0" y="31858"/>
                  </a:lnTo>
                  <a:lnTo>
                    <a:pt x="506" y="46558"/>
                  </a:lnTo>
                  <a:lnTo>
                    <a:pt x="1325" y="63002"/>
                  </a:lnTo>
                  <a:lnTo>
                    <a:pt x="2142" y="80785"/>
                  </a:lnTo>
                  <a:lnTo>
                    <a:pt x="2825" y="99224"/>
                  </a:lnTo>
                  <a:lnTo>
                    <a:pt x="3352" y="117423"/>
                  </a:lnTo>
                  <a:lnTo>
                    <a:pt x="3738" y="134909"/>
                  </a:lnTo>
                  <a:lnTo>
                    <a:pt x="4013" y="151594"/>
                  </a:lnTo>
                  <a:lnTo>
                    <a:pt x="4204" y="167571"/>
                  </a:lnTo>
                  <a:lnTo>
                    <a:pt x="4336" y="182998"/>
                  </a:lnTo>
                  <a:lnTo>
                    <a:pt x="4426" y="198345"/>
                  </a:lnTo>
                  <a:lnTo>
                    <a:pt x="4487" y="214343"/>
                  </a:lnTo>
                  <a:lnTo>
                    <a:pt x="4529" y="231345"/>
                  </a:lnTo>
                  <a:lnTo>
                    <a:pt x="4556" y="249513"/>
                  </a:lnTo>
                  <a:lnTo>
                    <a:pt x="4575" y="269000"/>
                  </a:lnTo>
                  <a:lnTo>
                    <a:pt x="4592" y="289728"/>
                  </a:lnTo>
                  <a:lnTo>
                    <a:pt x="4773" y="311004"/>
                  </a:lnTo>
                  <a:lnTo>
                    <a:pt x="5427" y="331665"/>
                  </a:lnTo>
                  <a:lnTo>
                    <a:pt x="6679" y="351109"/>
                  </a:lnTo>
                  <a:lnTo>
                    <a:pt x="8335" y="369264"/>
                  </a:lnTo>
                  <a:lnTo>
                    <a:pt x="9984" y="386303"/>
                  </a:lnTo>
                  <a:lnTo>
                    <a:pt x="11388" y="402452"/>
                  </a:lnTo>
                  <a:lnTo>
                    <a:pt x="12484" y="417333"/>
                  </a:lnTo>
                  <a:lnTo>
                    <a:pt x="13413" y="431415"/>
                  </a:lnTo>
                  <a:lnTo>
                    <a:pt x="14252" y="445941"/>
                  </a:lnTo>
                  <a:lnTo>
                    <a:pt x="15141" y="4632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941721" y="1800373"/>
              <a:ext cx="285853" cy="478459"/>
            </a:xfrm>
            <a:custGeom>
              <a:avLst/>
              <a:gdLst/>
              <a:ahLst/>
              <a:cxnLst/>
              <a:rect l="0" t="0" r="0" b="0"/>
              <a:pathLst>
                <a:path w="285853" h="478459">
                  <a:moveTo>
                    <a:pt x="195771" y="0"/>
                  </a:moveTo>
                  <a:lnTo>
                    <a:pt x="186970" y="2933"/>
                  </a:lnTo>
                  <a:lnTo>
                    <a:pt x="178623" y="5716"/>
                  </a:lnTo>
                  <a:lnTo>
                    <a:pt x="169919" y="8615"/>
                  </a:lnTo>
                  <a:lnTo>
                    <a:pt x="160626" y="11656"/>
                  </a:lnTo>
                  <a:lnTo>
                    <a:pt x="150483" y="14821"/>
                  </a:lnTo>
                  <a:lnTo>
                    <a:pt x="139442" y="18084"/>
                  </a:lnTo>
                  <a:lnTo>
                    <a:pt x="127775" y="21422"/>
                  </a:lnTo>
                  <a:lnTo>
                    <a:pt x="115953" y="24814"/>
                  </a:lnTo>
                  <a:lnTo>
                    <a:pt x="104259" y="28238"/>
                  </a:lnTo>
                  <a:lnTo>
                    <a:pt x="92630" y="31520"/>
                  </a:lnTo>
                  <a:lnTo>
                    <a:pt x="80756" y="34344"/>
                  </a:lnTo>
                  <a:lnTo>
                    <a:pt x="68475" y="36580"/>
                  </a:lnTo>
                  <a:lnTo>
                    <a:pt x="55939" y="38420"/>
                  </a:lnTo>
                  <a:lnTo>
                    <a:pt x="43516" y="40271"/>
                  </a:lnTo>
                  <a:lnTo>
                    <a:pt x="31435" y="42379"/>
                  </a:lnTo>
                  <a:lnTo>
                    <a:pt x="20390" y="45136"/>
                  </a:lnTo>
                  <a:lnTo>
                    <a:pt x="11569" y="49131"/>
                  </a:lnTo>
                  <a:lnTo>
                    <a:pt x="5423" y="54567"/>
                  </a:lnTo>
                  <a:lnTo>
                    <a:pt x="1756" y="61321"/>
                  </a:lnTo>
                  <a:lnTo>
                    <a:pt x="111" y="69143"/>
                  </a:lnTo>
                  <a:lnTo>
                    <a:pt x="0" y="77777"/>
                  </a:lnTo>
                  <a:lnTo>
                    <a:pt x="1004" y="87166"/>
                  </a:lnTo>
                  <a:lnTo>
                    <a:pt x="2799" y="97445"/>
                  </a:lnTo>
                  <a:lnTo>
                    <a:pt x="5143" y="108612"/>
                  </a:lnTo>
                  <a:lnTo>
                    <a:pt x="7865" y="120381"/>
                  </a:lnTo>
                  <a:lnTo>
                    <a:pt x="10844" y="132280"/>
                  </a:lnTo>
                  <a:lnTo>
                    <a:pt x="13997" y="144025"/>
                  </a:lnTo>
                  <a:lnTo>
                    <a:pt x="17268" y="155521"/>
                  </a:lnTo>
                  <a:lnTo>
                    <a:pt x="20617" y="166774"/>
                  </a:lnTo>
                  <a:lnTo>
                    <a:pt x="24025" y="177802"/>
                  </a:lnTo>
                  <a:lnTo>
                    <a:pt x="27659" y="187827"/>
                  </a:lnTo>
                  <a:lnTo>
                    <a:pt x="32613" y="195113"/>
                  </a:lnTo>
                  <a:lnTo>
                    <a:pt x="39249" y="198751"/>
                  </a:lnTo>
                  <a:lnTo>
                    <a:pt x="46174" y="199125"/>
                  </a:lnTo>
                  <a:lnTo>
                    <a:pt x="53009" y="197090"/>
                  </a:lnTo>
                  <a:lnTo>
                    <a:pt x="59793" y="193401"/>
                  </a:lnTo>
                  <a:lnTo>
                    <a:pt x="66587" y="188599"/>
                  </a:lnTo>
                  <a:lnTo>
                    <a:pt x="73434" y="183066"/>
                  </a:lnTo>
                  <a:lnTo>
                    <a:pt x="80829" y="177376"/>
                  </a:lnTo>
                  <a:lnTo>
                    <a:pt x="89689" y="172309"/>
                  </a:lnTo>
                  <a:lnTo>
                    <a:pt x="100385" y="168242"/>
                  </a:lnTo>
                  <a:lnTo>
                    <a:pt x="112483" y="165510"/>
                  </a:lnTo>
                  <a:lnTo>
                    <a:pt x="125059" y="164575"/>
                  </a:lnTo>
                  <a:lnTo>
                    <a:pt x="137516" y="165503"/>
                  </a:lnTo>
                  <a:lnTo>
                    <a:pt x="149622" y="168058"/>
                  </a:lnTo>
                  <a:lnTo>
                    <a:pt x="161350" y="171898"/>
                  </a:lnTo>
                  <a:lnTo>
                    <a:pt x="172752" y="176702"/>
                  </a:lnTo>
                  <a:lnTo>
                    <a:pt x="183899" y="182365"/>
                  </a:lnTo>
                  <a:lnTo>
                    <a:pt x="194858" y="188988"/>
                  </a:lnTo>
                  <a:lnTo>
                    <a:pt x="205678" y="196552"/>
                  </a:lnTo>
                  <a:lnTo>
                    <a:pt x="216235" y="204919"/>
                  </a:lnTo>
                  <a:lnTo>
                    <a:pt x="226252" y="213912"/>
                  </a:lnTo>
                  <a:lnTo>
                    <a:pt x="235614" y="223376"/>
                  </a:lnTo>
                  <a:lnTo>
                    <a:pt x="244206" y="233342"/>
                  </a:lnTo>
                  <a:lnTo>
                    <a:pt x="251832" y="244017"/>
                  </a:lnTo>
                  <a:lnTo>
                    <a:pt x="258479" y="255454"/>
                  </a:lnTo>
                  <a:lnTo>
                    <a:pt x="264282" y="267406"/>
                  </a:lnTo>
                  <a:lnTo>
                    <a:pt x="269421" y="279428"/>
                  </a:lnTo>
                  <a:lnTo>
                    <a:pt x="274064" y="291261"/>
                  </a:lnTo>
                  <a:lnTo>
                    <a:pt x="278183" y="302986"/>
                  </a:lnTo>
                  <a:lnTo>
                    <a:pt x="281579" y="314924"/>
                  </a:lnTo>
                  <a:lnTo>
                    <a:pt x="284188" y="327253"/>
                  </a:lnTo>
                  <a:lnTo>
                    <a:pt x="285771" y="339991"/>
                  </a:lnTo>
                  <a:lnTo>
                    <a:pt x="285852" y="353081"/>
                  </a:lnTo>
                  <a:lnTo>
                    <a:pt x="284309" y="366439"/>
                  </a:lnTo>
                  <a:lnTo>
                    <a:pt x="281323" y="379664"/>
                  </a:lnTo>
                  <a:lnTo>
                    <a:pt x="277184" y="392083"/>
                  </a:lnTo>
                  <a:lnTo>
                    <a:pt x="272180" y="403396"/>
                  </a:lnTo>
                  <a:lnTo>
                    <a:pt x="266552" y="413635"/>
                  </a:lnTo>
                  <a:lnTo>
                    <a:pt x="260483" y="422979"/>
                  </a:lnTo>
                  <a:lnTo>
                    <a:pt x="254105" y="431638"/>
                  </a:lnTo>
                  <a:lnTo>
                    <a:pt x="247349" y="439794"/>
                  </a:lnTo>
                  <a:lnTo>
                    <a:pt x="239974" y="447593"/>
                  </a:lnTo>
                  <a:lnTo>
                    <a:pt x="231894" y="455133"/>
                  </a:lnTo>
                  <a:lnTo>
                    <a:pt x="223009" y="462165"/>
                  </a:lnTo>
                  <a:lnTo>
                    <a:pt x="213133" y="468130"/>
                  </a:lnTo>
                  <a:lnTo>
                    <a:pt x="202259" y="472800"/>
                  </a:lnTo>
                  <a:lnTo>
                    <a:pt x="190363" y="476104"/>
                  </a:lnTo>
                  <a:lnTo>
                    <a:pt x="177321" y="477955"/>
                  </a:lnTo>
                  <a:lnTo>
                    <a:pt x="163181" y="478458"/>
                  </a:lnTo>
                  <a:lnTo>
                    <a:pt x="148279" y="477847"/>
                  </a:lnTo>
                  <a:lnTo>
                    <a:pt x="133132" y="476382"/>
                  </a:lnTo>
                  <a:lnTo>
                    <a:pt x="118074" y="474296"/>
                  </a:lnTo>
                  <a:lnTo>
                    <a:pt x="103830" y="471922"/>
                  </a:lnTo>
                  <a:lnTo>
                    <a:pt x="90195" y="469467"/>
                  </a:lnTo>
                  <a:lnTo>
                    <a:pt x="75976" y="466719"/>
                  </a:lnTo>
                  <a:lnTo>
                    <a:pt x="58900" y="4632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295419" y="2189927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0" y="0"/>
                  </a:moveTo>
                  <a:lnTo>
                    <a:pt x="6239" y="6239"/>
                  </a:lnTo>
                  <a:lnTo>
                    <a:pt x="11179" y="11178"/>
                  </a:lnTo>
                  <a:lnTo>
                    <a:pt x="21057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600746" y="1789844"/>
              <a:ext cx="31586" cy="442198"/>
            </a:xfrm>
            <a:custGeom>
              <a:avLst/>
              <a:gdLst/>
              <a:ahLst/>
              <a:cxnLst/>
              <a:rect l="0" t="0" r="0" b="0"/>
              <a:pathLst>
                <a:path w="31586" h="442198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4" y="38475"/>
                  </a:lnTo>
                  <a:lnTo>
                    <a:pt x="177" y="54528"/>
                  </a:lnTo>
                  <a:lnTo>
                    <a:pt x="825" y="72469"/>
                  </a:lnTo>
                  <a:lnTo>
                    <a:pt x="2074" y="92098"/>
                  </a:lnTo>
                  <a:lnTo>
                    <a:pt x="3727" y="112604"/>
                  </a:lnTo>
                  <a:lnTo>
                    <a:pt x="5375" y="132735"/>
                  </a:lnTo>
                  <a:lnTo>
                    <a:pt x="6783" y="151827"/>
                  </a:lnTo>
                  <a:lnTo>
                    <a:pt x="8048" y="170081"/>
                  </a:lnTo>
                  <a:lnTo>
                    <a:pt x="9505" y="188251"/>
                  </a:lnTo>
                  <a:lnTo>
                    <a:pt x="11331" y="206813"/>
                  </a:lnTo>
                  <a:lnTo>
                    <a:pt x="13389" y="225910"/>
                  </a:lnTo>
                  <a:lnTo>
                    <a:pt x="15317" y="245510"/>
                  </a:lnTo>
                  <a:lnTo>
                    <a:pt x="16911" y="265517"/>
                  </a:lnTo>
                  <a:lnTo>
                    <a:pt x="18133" y="285667"/>
                  </a:lnTo>
                  <a:lnTo>
                    <a:pt x="19028" y="305568"/>
                  </a:lnTo>
                  <a:lnTo>
                    <a:pt x="19670" y="325016"/>
                  </a:lnTo>
                  <a:lnTo>
                    <a:pt x="20288" y="343666"/>
                  </a:lnTo>
                  <a:lnTo>
                    <a:pt x="21242" y="360970"/>
                  </a:lnTo>
                  <a:lnTo>
                    <a:pt x="22700" y="376748"/>
                  </a:lnTo>
                  <a:lnTo>
                    <a:pt x="24502" y="390892"/>
                  </a:lnTo>
                  <a:lnTo>
                    <a:pt x="26440" y="404678"/>
                  </a:lnTo>
                  <a:lnTo>
                    <a:pt x="28686" y="420435"/>
                  </a:lnTo>
                  <a:lnTo>
                    <a:pt x="31585" y="4421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444106" y="1853015"/>
              <a:ext cx="188226" cy="202621"/>
            </a:xfrm>
            <a:custGeom>
              <a:avLst/>
              <a:gdLst/>
              <a:ahLst/>
              <a:cxnLst/>
              <a:rect l="0" t="0" r="0" b="0"/>
              <a:pathLst>
                <a:path w="188226" h="202621">
                  <a:moveTo>
                    <a:pt x="188225" y="178985"/>
                  </a:moveTo>
                  <a:lnTo>
                    <a:pt x="182224" y="173318"/>
                  </a:lnTo>
                  <a:lnTo>
                    <a:pt x="175379" y="169674"/>
                  </a:lnTo>
                  <a:lnTo>
                    <a:pt x="166986" y="167769"/>
                  </a:lnTo>
                  <a:lnTo>
                    <a:pt x="157186" y="167441"/>
                  </a:lnTo>
                  <a:lnTo>
                    <a:pt x="146224" y="168708"/>
                  </a:lnTo>
                  <a:lnTo>
                    <a:pt x="134367" y="171429"/>
                  </a:lnTo>
                  <a:lnTo>
                    <a:pt x="122017" y="175176"/>
                  </a:lnTo>
                  <a:lnTo>
                    <a:pt x="109668" y="179363"/>
                  </a:lnTo>
                  <a:lnTo>
                    <a:pt x="97593" y="183615"/>
                  </a:lnTo>
                  <a:lnTo>
                    <a:pt x="85861" y="187769"/>
                  </a:lnTo>
                  <a:lnTo>
                    <a:pt x="74445" y="191785"/>
                  </a:lnTo>
                  <a:lnTo>
                    <a:pt x="63280" y="195661"/>
                  </a:lnTo>
                  <a:lnTo>
                    <a:pt x="52307" y="199094"/>
                  </a:lnTo>
                  <a:lnTo>
                    <a:pt x="41471" y="201496"/>
                  </a:lnTo>
                  <a:lnTo>
                    <a:pt x="30751" y="202620"/>
                  </a:lnTo>
                  <a:lnTo>
                    <a:pt x="20772" y="202222"/>
                  </a:lnTo>
                  <a:lnTo>
                    <a:pt x="12740" y="199902"/>
                  </a:lnTo>
                  <a:lnTo>
                    <a:pt x="7155" y="195625"/>
                  </a:lnTo>
                  <a:lnTo>
                    <a:pt x="3713" y="189328"/>
                  </a:lnTo>
                  <a:lnTo>
                    <a:pt x="1692" y="180758"/>
                  </a:lnTo>
                  <a:lnTo>
                    <a:pt x="520" y="169997"/>
                  </a:lnTo>
                  <a:lnTo>
                    <a:pt x="0" y="157554"/>
                  </a:lnTo>
                  <a:lnTo>
                    <a:pt x="232" y="144147"/>
                  </a:lnTo>
                  <a:lnTo>
                    <a:pt x="1231" y="130287"/>
                  </a:lnTo>
                  <a:lnTo>
                    <a:pt x="2899" y="116409"/>
                  </a:lnTo>
                  <a:lnTo>
                    <a:pt x="5096" y="102944"/>
                  </a:lnTo>
                  <a:lnTo>
                    <a:pt x="7684" y="90072"/>
                  </a:lnTo>
                  <a:lnTo>
                    <a:pt x="10388" y="77616"/>
                  </a:lnTo>
                  <a:lnTo>
                    <a:pt x="12818" y="65171"/>
                  </a:lnTo>
                  <a:lnTo>
                    <a:pt x="14781" y="52513"/>
                  </a:lnTo>
                  <a:lnTo>
                    <a:pt x="16271" y="40184"/>
                  </a:lnTo>
                  <a:lnTo>
                    <a:pt x="17514" y="28189"/>
                  </a:lnTo>
                  <a:lnTo>
                    <a:pt x="18618" y="15470"/>
                  </a:lnTo>
                  <a:lnTo>
                    <a:pt x="1976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741372" y="1800373"/>
              <a:ext cx="155616" cy="421665"/>
            </a:xfrm>
            <a:custGeom>
              <a:avLst/>
              <a:gdLst/>
              <a:ahLst/>
              <a:cxnLst/>
              <a:rect l="0" t="0" r="0" b="0"/>
              <a:pathLst>
                <a:path w="155616" h="421665">
                  <a:moveTo>
                    <a:pt x="112058" y="0"/>
                  </a:moveTo>
                  <a:lnTo>
                    <a:pt x="106190" y="6001"/>
                  </a:lnTo>
                  <a:lnTo>
                    <a:pt x="100626" y="12846"/>
                  </a:lnTo>
                  <a:lnTo>
                    <a:pt x="94831" y="21243"/>
                  </a:lnTo>
                  <a:lnTo>
                    <a:pt x="88923" y="31216"/>
                  </a:lnTo>
                  <a:lnTo>
                    <a:pt x="83241" y="42827"/>
                  </a:lnTo>
                  <a:lnTo>
                    <a:pt x="77962" y="55941"/>
                  </a:lnTo>
                  <a:lnTo>
                    <a:pt x="72938" y="70290"/>
                  </a:lnTo>
                  <a:lnTo>
                    <a:pt x="67805" y="85583"/>
                  </a:lnTo>
                  <a:lnTo>
                    <a:pt x="62350" y="101568"/>
                  </a:lnTo>
                  <a:lnTo>
                    <a:pt x="56533" y="118044"/>
                  </a:lnTo>
                  <a:lnTo>
                    <a:pt x="50396" y="134862"/>
                  </a:lnTo>
                  <a:lnTo>
                    <a:pt x="44010" y="151916"/>
                  </a:lnTo>
                  <a:lnTo>
                    <a:pt x="37601" y="169131"/>
                  </a:lnTo>
                  <a:lnTo>
                    <a:pt x="31533" y="186455"/>
                  </a:lnTo>
                  <a:lnTo>
                    <a:pt x="25973" y="203848"/>
                  </a:lnTo>
                  <a:lnTo>
                    <a:pt x="20919" y="221122"/>
                  </a:lnTo>
                  <a:lnTo>
                    <a:pt x="16291" y="237955"/>
                  </a:lnTo>
                  <a:lnTo>
                    <a:pt x="11996" y="254204"/>
                  </a:lnTo>
                  <a:lnTo>
                    <a:pt x="8111" y="269896"/>
                  </a:lnTo>
                  <a:lnTo>
                    <a:pt x="4874" y="285127"/>
                  </a:lnTo>
                  <a:lnTo>
                    <a:pt x="2366" y="300005"/>
                  </a:lnTo>
                  <a:lnTo>
                    <a:pt x="681" y="314626"/>
                  </a:lnTo>
                  <a:lnTo>
                    <a:pt x="0" y="329063"/>
                  </a:lnTo>
                  <a:lnTo>
                    <a:pt x="325" y="343363"/>
                  </a:lnTo>
                  <a:lnTo>
                    <a:pt x="1679" y="357239"/>
                  </a:lnTo>
                  <a:lnTo>
                    <a:pt x="4183" y="370104"/>
                  </a:lnTo>
                  <a:lnTo>
                    <a:pt x="7799" y="381714"/>
                  </a:lnTo>
                  <a:lnTo>
                    <a:pt x="12513" y="391984"/>
                  </a:lnTo>
                  <a:lnTo>
                    <a:pt x="18427" y="400818"/>
                  </a:lnTo>
                  <a:lnTo>
                    <a:pt x="25479" y="408306"/>
                  </a:lnTo>
                  <a:lnTo>
                    <a:pt x="33484" y="414353"/>
                  </a:lnTo>
                  <a:lnTo>
                    <a:pt x="42228" y="418600"/>
                  </a:lnTo>
                  <a:lnTo>
                    <a:pt x="51511" y="421010"/>
                  </a:lnTo>
                  <a:lnTo>
                    <a:pt x="61015" y="421664"/>
                  </a:lnTo>
                  <a:lnTo>
                    <a:pt x="70315" y="420592"/>
                  </a:lnTo>
                  <a:lnTo>
                    <a:pt x="79197" y="417978"/>
                  </a:lnTo>
                  <a:lnTo>
                    <a:pt x="87635" y="413953"/>
                  </a:lnTo>
                  <a:lnTo>
                    <a:pt x="95689" y="408511"/>
                  </a:lnTo>
                  <a:lnTo>
                    <a:pt x="103442" y="401779"/>
                  </a:lnTo>
                  <a:lnTo>
                    <a:pt x="110972" y="393988"/>
                  </a:lnTo>
                  <a:lnTo>
                    <a:pt x="118342" y="385389"/>
                  </a:lnTo>
                  <a:lnTo>
                    <a:pt x="125597" y="376199"/>
                  </a:lnTo>
                  <a:lnTo>
                    <a:pt x="132605" y="366588"/>
                  </a:lnTo>
                  <a:lnTo>
                    <a:pt x="139085" y="356684"/>
                  </a:lnTo>
                  <a:lnTo>
                    <a:pt x="144915" y="346577"/>
                  </a:lnTo>
                  <a:lnTo>
                    <a:pt x="149813" y="336333"/>
                  </a:lnTo>
                  <a:lnTo>
                    <a:pt x="153272" y="325996"/>
                  </a:lnTo>
                  <a:lnTo>
                    <a:pt x="155151" y="315596"/>
                  </a:lnTo>
                  <a:lnTo>
                    <a:pt x="155615" y="305153"/>
                  </a:lnTo>
                  <a:lnTo>
                    <a:pt x="154947" y="294682"/>
                  </a:lnTo>
                  <a:lnTo>
                    <a:pt x="153421" y="284197"/>
                  </a:lnTo>
                  <a:lnTo>
                    <a:pt x="151112" y="273867"/>
                  </a:lnTo>
                  <a:lnTo>
                    <a:pt x="147892" y="264004"/>
                  </a:lnTo>
                  <a:lnTo>
                    <a:pt x="143762" y="254753"/>
                  </a:lnTo>
                  <a:lnTo>
                    <a:pt x="138684" y="246576"/>
                  </a:lnTo>
                  <a:lnTo>
                    <a:pt x="132519" y="240295"/>
                  </a:lnTo>
                  <a:lnTo>
                    <a:pt x="125300" y="236190"/>
                  </a:lnTo>
                  <a:lnTo>
                    <a:pt x="117349" y="234231"/>
                  </a:lnTo>
                  <a:lnTo>
                    <a:pt x="109175" y="234346"/>
                  </a:lnTo>
                  <a:lnTo>
                    <a:pt x="101091" y="236279"/>
                  </a:lnTo>
                  <a:lnTo>
                    <a:pt x="93377" y="239828"/>
                  </a:lnTo>
                  <a:lnTo>
                    <a:pt x="86350" y="244942"/>
                  </a:lnTo>
                  <a:lnTo>
                    <a:pt x="80103" y="251451"/>
                  </a:lnTo>
                  <a:lnTo>
                    <a:pt x="74400" y="259089"/>
                  </a:lnTo>
                  <a:lnTo>
                    <a:pt x="68796" y="267585"/>
                  </a:lnTo>
                  <a:lnTo>
                    <a:pt x="63023" y="276712"/>
                  </a:lnTo>
                  <a:lnTo>
                    <a:pt x="57160" y="286449"/>
                  </a:lnTo>
                  <a:lnTo>
                    <a:pt x="51524" y="296971"/>
                  </a:lnTo>
                  <a:lnTo>
                    <a:pt x="46290" y="308300"/>
                  </a:lnTo>
                  <a:lnTo>
                    <a:pt x="41626" y="320112"/>
                  </a:lnTo>
                  <a:lnTo>
                    <a:pt x="37301" y="333184"/>
                  </a:lnTo>
                  <a:lnTo>
                    <a:pt x="32938" y="350898"/>
                  </a:lnTo>
                  <a:lnTo>
                    <a:pt x="27830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811316" y="1716145"/>
              <a:ext cx="185344" cy="610654"/>
            </a:xfrm>
            <a:custGeom>
              <a:avLst/>
              <a:gdLst/>
              <a:ahLst/>
              <a:cxnLst/>
              <a:rect l="0" t="0" r="0" b="0"/>
              <a:pathLst>
                <a:path w="185344" h="610654">
                  <a:moveTo>
                    <a:pt x="0" y="0"/>
                  </a:moveTo>
                  <a:lnTo>
                    <a:pt x="5867" y="5867"/>
                  </a:lnTo>
                  <a:lnTo>
                    <a:pt x="11432" y="11432"/>
                  </a:lnTo>
                  <a:lnTo>
                    <a:pt x="17231" y="17231"/>
                  </a:lnTo>
                  <a:lnTo>
                    <a:pt x="23311" y="23311"/>
                  </a:lnTo>
                  <a:lnTo>
                    <a:pt x="29641" y="29641"/>
                  </a:lnTo>
                  <a:lnTo>
                    <a:pt x="36170" y="36169"/>
                  </a:lnTo>
                  <a:lnTo>
                    <a:pt x="42846" y="42845"/>
                  </a:lnTo>
                  <a:lnTo>
                    <a:pt x="49628" y="49628"/>
                  </a:lnTo>
                  <a:lnTo>
                    <a:pt x="56490" y="56495"/>
                  </a:lnTo>
                  <a:lnTo>
                    <a:pt x="63572" y="63750"/>
                  </a:lnTo>
                  <a:lnTo>
                    <a:pt x="71166" y="71992"/>
                  </a:lnTo>
                  <a:lnTo>
                    <a:pt x="79379" y="81463"/>
                  </a:lnTo>
                  <a:lnTo>
                    <a:pt x="87845" y="91927"/>
                  </a:lnTo>
                  <a:lnTo>
                    <a:pt x="95841" y="102868"/>
                  </a:lnTo>
                  <a:lnTo>
                    <a:pt x="102999" y="113927"/>
                  </a:lnTo>
                  <a:lnTo>
                    <a:pt x="109448" y="124774"/>
                  </a:lnTo>
                  <a:lnTo>
                    <a:pt x="115621" y="135050"/>
                  </a:lnTo>
                  <a:lnTo>
                    <a:pt x="121806" y="144628"/>
                  </a:lnTo>
                  <a:lnTo>
                    <a:pt x="127961" y="153719"/>
                  </a:lnTo>
                  <a:lnTo>
                    <a:pt x="133802" y="162752"/>
                  </a:lnTo>
                  <a:lnTo>
                    <a:pt x="139183" y="171992"/>
                  </a:lnTo>
                  <a:lnTo>
                    <a:pt x="144274" y="181846"/>
                  </a:lnTo>
                  <a:lnTo>
                    <a:pt x="149452" y="192913"/>
                  </a:lnTo>
                  <a:lnTo>
                    <a:pt x="154931" y="205393"/>
                  </a:lnTo>
                  <a:lnTo>
                    <a:pt x="160594" y="218845"/>
                  </a:lnTo>
                  <a:lnTo>
                    <a:pt x="166096" y="232406"/>
                  </a:lnTo>
                  <a:lnTo>
                    <a:pt x="171237" y="245568"/>
                  </a:lnTo>
                  <a:lnTo>
                    <a:pt x="175825" y="258504"/>
                  </a:lnTo>
                  <a:lnTo>
                    <a:pt x="179601" y="271862"/>
                  </a:lnTo>
                  <a:lnTo>
                    <a:pt x="182503" y="286002"/>
                  </a:lnTo>
                  <a:lnTo>
                    <a:pt x="184467" y="301127"/>
                  </a:lnTo>
                  <a:lnTo>
                    <a:pt x="185343" y="317431"/>
                  </a:lnTo>
                  <a:lnTo>
                    <a:pt x="185156" y="334885"/>
                  </a:lnTo>
                  <a:lnTo>
                    <a:pt x="184066" y="353151"/>
                  </a:lnTo>
                  <a:lnTo>
                    <a:pt x="182272" y="371705"/>
                  </a:lnTo>
                  <a:lnTo>
                    <a:pt x="179957" y="390208"/>
                  </a:lnTo>
                  <a:lnTo>
                    <a:pt x="177268" y="408206"/>
                  </a:lnTo>
                  <a:lnTo>
                    <a:pt x="174319" y="425065"/>
                  </a:lnTo>
                  <a:lnTo>
                    <a:pt x="171179" y="440558"/>
                  </a:lnTo>
                  <a:lnTo>
                    <a:pt x="167581" y="455115"/>
                  </a:lnTo>
                  <a:lnTo>
                    <a:pt x="162946" y="469585"/>
                  </a:lnTo>
                  <a:lnTo>
                    <a:pt x="157050" y="484473"/>
                  </a:lnTo>
                  <a:lnTo>
                    <a:pt x="150140" y="499765"/>
                  </a:lnTo>
                  <a:lnTo>
                    <a:pt x="142737" y="515118"/>
                  </a:lnTo>
                  <a:lnTo>
                    <a:pt x="135204" y="530294"/>
                  </a:lnTo>
                  <a:lnTo>
                    <a:pt x="127706" y="544891"/>
                  </a:lnTo>
                  <a:lnTo>
                    <a:pt x="120300" y="558308"/>
                  </a:lnTo>
                  <a:lnTo>
                    <a:pt x="112998" y="570316"/>
                  </a:lnTo>
                  <a:lnTo>
                    <a:pt x="106088" y="580730"/>
                  </a:lnTo>
                  <a:lnTo>
                    <a:pt x="99465" y="590250"/>
                  </a:lnTo>
                  <a:lnTo>
                    <a:pt x="92548" y="599709"/>
                  </a:lnTo>
                  <a:lnTo>
                    <a:pt x="84228" y="6106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136870" y="2958507"/>
            <a:ext cx="3951048" cy="747525"/>
            <a:chOff x="136870" y="2958507"/>
            <a:chExt cx="3951048" cy="747525"/>
          </a:xfrm>
        </p:grpSpPr>
        <p:sp>
          <p:nvSpPr>
            <p:cNvPr id="69" name="Freeform 68"/>
            <p:cNvSpPr/>
            <p:nvPr/>
          </p:nvSpPr>
          <p:spPr>
            <a:xfrm>
              <a:off x="136870" y="3453347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80712" y="2933"/>
                  </a:lnTo>
                  <a:lnTo>
                    <a:pt x="172365" y="5715"/>
                  </a:lnTo>
                  <a:lnTo>
                    <a:pt x="163662" y="8611"/>
                  </a:lnTo>
                  <a:lnTo>
                    <a:pt x="154368" y="11478"/>
                  </a:lnTo>
                  <a:lnTo>
                    <a:pt x="144225" y="13995"/>
                  </a:lnTo>
                  <a:lnTo>
                    <a:pt x="133179" y="16011"/>
                  </a:lnTo>
                  <a:lnTo>
                    <a:pt x="121340" y="17696"/>
                  </a:lnTo>
                  <a:lnTo>
                    <a:pt x="108869" y="19439"/>
                  </a:lnTo>
                  <a:lnTo>
                    <a:pt x="95927" y="21465"/>
                  </a:lnTo>
                  <a:lnTo>
                    <a:pt x="82644" y="23827"/>
                  </a:lnTo>
                  <a:lnTo>
                    <a:pt x="69122" y="26491"/>
                  </a:lnTo>
                  <a:lnTo>
                    <a:pt x="55453" y="29393"/>
                  </a:lnTo>
                  <a:lnTo>
                    <a:pt x="42294" y="32320"/>
                  </a:lnTo>
                  <a:lnTo>
                    <a:pt x="29579" y="35207"/>
                  </a:lnTo>
                  <a:lnTo>
                    <a:pt x="16193" y="3830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31668" y="3222424"/>
              <a:ext cx="242156" cy="483608"/>
            </a:xfrm>
            <a:custGeom>
              <a:avLst/>
              <a:gdLst/>
              <a:ahLst/>
              <a:cxnLst/>
              <a:rect l="0" t="0" r="0" b="0"/>
              <a:pathLst>
                <a:path w="242156" h="483608">
                  <a:moveTo>
                    <a:pt x="0" y="483607"/>
                  </a:moveTo>
                  <a:lnTo>
                    <a:pt x="0" y="469005"/>
                  </a:lnTo>
                  <a:lnTo>
                    <a:pt x="0" y="455734"/>
                  </a:lnTo>
                  <a:lnTo>
                    <a:pt x="0" y="442533"/>
                  </a:lnTo>
                  <a:lnTo>
                    <a:pt x="0" y="429191"/>
                  </a:lnTo>
                  <a:lnTo>
                    <a:pt x="0" y="415683"/>
                  </a:lnTo>
                  <a:lnTo>
                    <a:pt x="5" y="402033"/>
                  </a:lnTo>
                  <a:lnTo>
                    <a:pt x="177" y="388440"/>
                  </a:lnTo>
                  <a:lnTo>
                    <a:pt x="826" y="375239"/>
                  </a:lnTo>
                  <a:lnTo>
                    <a:pt x="2074" y="362566"/>
                  </a:lnTo>
                  <a:lnTo>
                    <a:pt x="3727" y="349750"/>
                  </a:lnTo>
                  <a:lnTo>
                    <a:pt x="5375" y="335474"/>
                  </a:lnTo>
                  <a:lnTo>
                    <a:pt x="6778" y="319124"/>
                  </a:lnTo>
                  <a:lnTo>
                    <a:pt x="7871" y="300903"/>
                  </a:lnTo>
                  <a:lnTo>
                    <a:pt x="8679" y="281449"/>
                  </a:lnTo>
                  <a:lnTo>
                    <a:pt x="9257" y="261287"/>
                  </a:lnTo>
                  <a:lnTo>
                    <a:pt x="9662" y="240733"/>
                  </a:lnTo>
                  <a:lnTo>
                    <a:pt x="9941" y="219963"/>
                  </a:lnTo>
                  <a:lnTo>
                    <a:pt x="10128" y="199086"/>
                  </a:lnTo>
                  <a:lnTo>
                    <a:pt x="10085" y="178648"/>
                  </a:lnTo>
                  <a:lnTo>
                    <a:pt x="9524" y="159597"/>
                  </a:lnTo>
                  <a:lnTo>
                    <a:pt x="8343" y="142360"/>
                  </a:lnTo>
                  <a:lnTo>
                    <a:pt x="7093" y="127670"/>
                  </a:lnTo>
                  <a:lnTo>
                    <a:pt x="7362" y="116903"/>
                  </a:lnTo>
                  <a:lnTo>
                    <a:pt x="9753" y="111008"/>
                  </a:lnTo>
                  <a:lnTo>
                    <a:pt x="13092" y="110187"/>
                  </a:lnTo>
                  <a:lnTo>
                    <a:pt x="16724" y="113621"/>
                  </a:lnTo>
                  <a:lnTo>
                    <a:pt x="20418" y="120267"/>
                  </a:lnTo>
                  <a:lnTo>
                    <a:pt x="24097" y="129223"/>
                  </a:lnTo>
                  <a:lnTo>
                    <a:pt x="27746" y="139794"/>
                  </a:lnTo>
                  <a:lnTo>
                    <a:pt x="31530" y="151314"/>
                  </a:lnTo>
                  <a:lnTo>
                    <a:pt x="35760" y="163122"/>
                  </a:lnTo>
                  <a:lnTo>
                    <a:pt x="40574" y="174839"/>
                  </a:lnTo>
                  <a:lnTo>
                    <a:pt x="45944" y="186166"/>
                  </a:lnTo>
                  <a:lnTo>
                    <a:pt x="51774" y="196781"/>
                  </a:lnTo>
                  <a:lnTo>
                    <a:pt x="57965" y="206581"/>
                  </a:lnTo>
                  <a:lnTo>
                    <a:pt x="64750" y="215316"/>
                  </a:lnTo>
                  <a:lnTo>
                    <a:pt x="72668" y="222514"/>
                  </a:lnTo>
                  <a:lnTo>
                    <a:pt x="81914" y="228051"/>
                  </a:lnTo>
                  <a:lnTo>
                    <a:pt x="92055" y="231788"/>
                  </a:lnTo>
                  <a:lnTo>
                    <a:pt x="102248" y="233405"/>
                  </a:lnTo>
                  <a:lnTo>
                    <a:pt x="111985" y="232933"/>
                  </a:lnTo>
                  <a:lnTo>
                    <a:pt x="120961" y="230515"/>
                  </a:lnTo>
                  <a:lnTo>
                    <a:pt x="128911" y="226234"/>
                  </a:lnTo>
                  <a:lnTo>
                    <a:pt x="135812" y="220317"/>
                  </a:lnTo>
                  <a:lnTo>
                    <a:pt x="141972" y="212922"/>
                  </a:lnTo>
                  <a:lnTo>
                    <a:pt x="147891" y="204064"/>
                  </a:lnTo>
                  <a:lnTo>
                    <a:pt x="153877" y="193881"/>
                  </a:lnTo>
                  <a:lnTo>
                    <a:pt x="159885" y="182451"/>
                  </a:lnTo>
                  <a:lnTo>
                    <a:pt x="165620" y="169723"/>
                  </a:lnTo>
                  <a:lnTo>
                    <a:pt x="170919" y="155789"/>
                  </a:lnTo>
                  <a:lnTo>
                    <a:pt x="175612" y="140855"/>
                  </a:lnTo>
                  <a:lnTo>
                    <a:pt x="179459" y="125154"/>
                  </a:lnTo>
                  <a:lnTo>
                    <a:pt x="182417" y="108892"/>
                  </a:lnTo>
                  <a:lnTo>
                    <a:pt x="184758" y="92397"/>
                  </a:lnTo>
                  <a:lnTo>
                    <a:pt x="186953" y="76097"/>
                  </a:lnTo>
                  <a:lnTo>
                    <a:pt x="189282" y="60208"/>
                  </a:lnTo>
                  <a:lnTo>
                    <a:pt x="191679" y="44759"/>
                  </a:lnTo>
                  <a:lnTo>
                    <a:pt x="193836" y="29692"/>
                  </a:lnTo>
                  <a:lnTo>
                    <a:pt x="195586" y="15009"/>
                  </a:lnTo>
                  <a:lnTo>
                    <a:pt x="196999" y="3678"/>
                  </a:lnTo>
                  <a:lnTo>
                    <a:pt x="198129" y="0"/>
                  </a:lnTo>
                  <a:lnTo>
                    <a:pt x="198881" y="3678"/>
                  </a:lnTo>
                  <a:lnTo>
                    <a:pt x="199339" y="12894"/>
                  </a:lnTo>
                  <a:lnTo>
                    <a:pt x="199612" y="26142"/>
                  </a:lnTo>
                  <a:lnTo>
                    <a:pt x="199775" y="42493"/>
                  </a:lnTo>
                  <a:lnTo>
                    <a:pt x="199873" y="61206"/>
                  </a:lnTo>
                  <a:lnTo>
                    <a:pt x="199934" y="81175"/>
                  </a:lnTo>
                  <a:lnTo>
                    <a:pt x="199972" y="100984"/>
                  </a:lnTo>
                  <a:lnTo>
                    <a:pt x="199997" y="119883"/>
                  </a:lnTo>
                  <a:lnTo>
                    <a:pt x="200012" y="138187"/>
                  </a:lnTo>
                  <a:lnTo>
                    <a:pt x="200022" y="156929"/>
                  </a:lnTo>
                  <a:lnTo>
                    <a:pt x="200033" y="176695"/>
                  </a:lnTo>
                  <a:lnTo>
                    <a:pt x="200210" y="197585"/>
                  </a:lnTo>
                  <a:lnTo>
                    <a:pt x="200861" y="219461"/>
                  </a:lnTo>
                  <a:lnTo>
                    <a:pt x="202117" y="242111"/>
                  </a:lnTo>
                  <a:lnTo>
                    <a:pt x="203943" y="265170"/>
                  </a:lnTo>
                  <a:lnTo>
                    <a:pt x="206241" y="288170"/>
                  </a:lnTo>
                  <a:lnTo>
                    <a:pt x="208897" y="310843"/>
                  </a:lnTo>
                  <a:lnTo>
                    <a:pt x="211816" y="332641"/>
                  </a:lnTo>
                  <a:lnTo>
                    <a:pt x="214921" y="352679"/>
                  </a:lnTo>
                  <a:lnTo>
                    <a:pt x="218155" y="370637"/>
                  </a:lnTo>
                  <a:lnTo>
                    <a:pt x="221478" y="386679"/>
                  </a:lnTo>
                  <a:lnTo>
                    <a:pt x="224862" y="401166"/>
                  </a:lnTo>
                  <a:lnTo>
                    <a:pt x="228283" y="414458"/>
                  </a:lnTo>
                  <a:lnTo>
                    <a:pt x="231575" y="426429"/>
                  </a:lnTo>
                  <a:lnTo>
                    <a:pt x="234756" y="437630"/>
                  </a:lnTo>
                  <a:lnTo>
                    <a:pt x="238105" y="449053"/>
                  </a:lnTo>
                  <a:lnTo>
                    <a:pt x="242155" y="46255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00798" y="3420891"/>
              <a:ext cx="204653" cy="225978"/>
            </a:xfrm>
            <a:custGeom>
              <a:avLst/>
              <a:gdLst/>
              <a:ahLst/>
              <a:cxnLst/>
              <a:rect l="0" t="0" r="0" b="0"/>
              <a:pathLst>
                <a:path w="204653" h="225978">
                  <a:moveTo>
                    <a:pt x="4611" y="148269"/>
                  </a:moveTo>
                  <a:lnTo>
                    <a:pt x="13479" y="145335"/>
                  </a:lnTo>
                  <a:lnTo>
                    <a:pt x="22466" y="142553"/>
                  </a:lnTo>
                  <a:lnTo>
                    <a:pt x="32457" y="139654"/>
                  </a:lnTo>
                  <a:lnTo>
                    <a:pt x="43265" y="136613"/>
                  </a:lnTo>
                  <a:lnTo>
                    <a:pt x="54428" y="133448"/>
                  </a:lnTo>
                  <a:lnTo>
                    <a:pt x="65633" y="130180"/>
                  </a:lnTo>
                  <a:lnTo>
                    <a:pt x="76745" y="126669"/>
                  </a:lnTo>
                  <a:lnTo>
                    <a:pt x="87730" y="122629"/>
                  </a:lnTo>
                  <a:lnTo>
                    <a:pt x="98586" y="117943"/>
                  </a:lnTo>
                  <a:lnTo>
                    <a:pt x="109010" y="112490"/>
                  </a:lnTo>
                  <a:lnTo>
                    <a:pt x="118411" y="106072"/>
                  </a:lnTo>
                  <a:lnTo>
                    <a:pt x="126545" y="98674"/>
                  </a:lnTo>
                  <a:lnTo>
                    <a:pt x="133330" y="90264"/>
                  </a:lnTo>
                  <a:lnTo>
                    <a:pt x="138671" y="80716"/>
                  </a:lnTo>
                  <a:lnTo>
                    <a:pt x="142662" y="70080"/>
                  </a:lnTo>
                  <a:lnTo>
                    <a:pt x="145207" y="58855"/>
                  </a:lnTo>
                  <a:lnTo>
                    <a:pt x="145950" y="47860"/>
                  </a:lnTo>
                  <a:lnTo>
                    <a:pt x="144854" y="37548"/>
                  </a:lnTo>
                  <a:lnTo>
                    <a:pt x="142001" y="28169"/>
                  </a:lnTo>
                  <a:lnTo>
                    <a:pt x="137421" y="19943"/>
                  </a:lnTo>
                  <a:lnTo>
                    <a:pt x="131303" y="12864"/>
                  </a:lnTo>
                  <a:lnTo>
                    <a:pt x="123942" y="7095"/>
                  </a:lnTo>
                  <a:lnTo>
                    <a:pt x="115639" y="3034"/>
                  </a:lnTo>
                  <a:lnTo>
                    <a:pt x="106651" y="744"/>
                  </a:lnTo>
                  <a:lnTo>
                    <a:pt x="97177" y="0"/>
                  </a:lnTo>
                  <a:lnTo>
                    <a:pt x="87365" y="480"/>
                  </a:lnTo>
                  <a:lnTo>
                    <a:pt x="77326" y="1883"/>
                  </a:lnTo>
                  <a:lnTo>
                    <a:pt x="67297" y="4280"/>
                  </a:lnTo>
                  <a:lnTo>
                    <a:pt x="57636" y="8090"/>
                  </a:lnTo>
                  <a:lnTo>
                    <a:pt x="48508" y="13435"/>
                  </a:lnTo>
                  <a:lnTo>
                    <a:pt x="39903" y="20313"/>
                  </a:lnTo>
                  <a:lnTo>
                    <a:pt x="31737" y="28758"/>
                  </a:lnTo>
                  <a:lnTo>
                    <a:pt x="23917" y="38631"/>
                  </a:lnTo>
                  <a:lnTo>
                    <a:pt x="16682" y="49838"/>
                  </a:lnTo>
                  <a:lnTo>
                    <a:pt x="10574" y="62409"/>
                  </a:lnTo>
                  <a:lnTo>
                    <a:pt x="5804" y="76230"/>
                  </a:lnTo>
                  <a:lnTo>
                    <a:pt x="2431" y="90915"/>
                  </a:lnTo>
                  <a:lnTo>
                    <a:pt x="534" y="105918"/>
                  </a:lnTo>
                  <a:lnTo>
                    <a:pt x="0" y="120892"/>
                  </a:lnTo>
                  <a:lnTo>
                    <a:pt x="589" y="135538"/>
                  </a:lnTo>
                  <a:lnTo>
                    <a:pt x="2040" y="149527"/>
                  </a:lnTo>
                  <a:lnTo>
                    <a:pt x="4125" y="162745"/>
                  </a:lnTo>
                  <a:lnTo>
                    <a:pt x="6828" y="175096"/>
                  </a:lnTo>
                  <a:lnTo>
                    <a:pt x="10319" y="186405"/>
                  </a:lnTo>
                  <a:lnTo>
                    <a:pt x="14640" y="196673"/>
                  </a:lnTo>
                  <a:lnTo>
                    <a:pt x="20016" y="205724"/>
                  </a:lnTo>
                  <a:lnTo>
                    <a:pt x="26915" y="213133"/>
                  </a:lnTo>
                  <a:lnTo>
                    <a:pt x="35450" y="218816"/>
                  </a:lnTo>
                  <a:lnTo>
                    <a:pt x="45437" y="222820"/>
                  </a:lnTo>
                  <a:lnTo>
                    <a:pt x="56582" y="225149"/>
                  </a:lnTo>
                  <a:lnTo>
                    <a:pt x="68597" y="225977"/>
                  </a:lnTo>
                  <a:lnTo>
                    <a:pt x="81239" y="225586"/>
                  </a:lnTo>
                  <a:lnTo>
                    <a:pt x="94323" y="224269"/>
                  </a:lnTo>
                  <a:lnTo>
                    <a:pt x="107705" y="222273"/>
                  </a:lnTo>
                  <a:lnTo>
                    <a:pt x="120960" y="219630"/>
                  </a:lnTo>
                  <a:lnTo>
                    <a:pt x="133407" y="216180"/>
                  </a:lnTo>
                  <a:lnTo>
                    <a:pt x="144741" y="211900"/>
                  </a:lnTo>
                  <a:lnTo>
                    <a:pt x="155085" y="207010"/>
                  </a:lnTo>
                  <a:lnTo>
                    <a:pt x="166031" y="201309"/>
                  </a:lnTo>
                  <a:lnTo>
                    <a:pt x="180773" y="193177"/>
                  </a:lnTo>
                  <a:lnTo>
                    <a:pt x="204652" y="1798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905450" y="3421761"/>
              <a:ext cx="168457" cy="231628"/>
            </a:xfrm>
            <a:custGeom>
              <a:avLst/>
              <a:gdLst/>
              <a:ahLst/>
              <a:cxnLst/>
              <a:rect l="0" t="0" r="0" b="0"/>
              <a:pathLst>
                <a:path w="168457" h="231628">
                  <a:moveTo>
                    <a:pt x="168456" y="0"/>
                  </a:moveTo>
                  <a:lnTo>
                    <a:pt x="162589" y="8735"/>
                  </a:lnTo>
                  <a:lnTo>
                    <a:pt x="157024" y="16441"/>
                  </a:lnTo>
                  <a:lnTo>
                    <a:pt x="151225" y="23853"/>
                  </a:lnTo>
                  <a:lnTo>
                    <a:pt x="145144" y="31459"/>
                  </a:lnTo>
                  <a:lnTo>
                    <a:pt x="138814" y="39935"/>
                  </a:lnTo>
                  <a:lnTo>
                    <a:pt x="132286" y="49557"/>
                  </a:lnTo>
                  <a:lnTo>
                    <a:pt x="125610" y="59953"/>
                  </a:lnTo>
                  <a:lnTo>
                    <a:pt x="118828" y="70316"/>
                  </a:lnTo>
                  <a:lnTo>
                    <a:pt x="111966" y="80182"/>
                  </a:lnTo>
                  <a:lnTo>
                    <a:pt x="104883" y="89753"/>
                  </a:lnTo>
                  <a:lnTo>
                    <a:pt x="97290" y="99700"/>
                  </a:lnTo>
                  <a:lnTo>
                    <a:pt x="89072" y="110386"/>
                  </a:lnTo>
                  <a:lnTo>
                    <a:pt x="80434" y="121699"/>
                  </a:lnTo>
                  <a:lnTo>
                    <a:pt x="71789" y="133227"/>
                  </a:lnTo>
                  <a:lnTo>
                    <a:pt x="63382" y="144690"/>
                  </a:lnTo>
                  <a:lnTo>
                    <a:pt x="55280" y="155981"/>
                  </a:lnTo>
                  <a:lnTo>
                    <a:pt x="47460" y="167089"/>
                  </a:lnTo>
                  <a:lnTo>
                    <a:pt x="39872" y="178030"/>
                  </a:lnTo>
                  <a:lnTo>
                    <a:pt x="32570" y="188577"/>
                  </a:lnTo>
                  <a:lnTo>
                    <a:pt x="24897" y="199393"/>
                  </a:lnTo>
                  <a:lnTo>
                    <a:pt x="15059" y="212548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905450" y="3463875"/>
              <a:ext cx="147400" cy="210571"/>
            </a:xfrm>
            <a:custGeom>
              <a:avLst/>
              <a:gdLst/>
              <a:ahLst/>
              <a:cxnLst/>
              <a:rect l="0" t="0" r="0" b="0"/>
              <a:pathLst>
                <a:path w="147400" h="210571">
                  <a:moveTo>
                    <a:pt x="0" y="0"/>
                  </a:moveTo>
                  <a:lnTo>
                    <a:pt x="8735" y="8802"/>
                  </a:lnTo>
                  <a:lnTo>
                    <a:pt x="16441" y="17149"/>
                  </a:lnTo>
                  <a:lnTo>
                    <a:pt x="23843" y="25852"/>
                  </a:lnTo>
                  <a:lnTo>
                    <a:pt x="31104" y="35145"/>
                  </a:lnTo>
                  <a:lnTo>
                    <a:pt x="38283" y="45289"/>
                  </a:lnTo>
                  <a:lnTo>
                    <a:pt x="45408" y="56325"/>
                  </a:lnTo>
                  <a:lnTo>
                    <a:pt x="52499" y="67819"/>
                  </a:lnTo>
                  <a:lnTo>
                    <a:pt x="59565" y="78992"/>
                  </a:lnTo>
                  <a:lnTo>
                    <a:pt x="66617" y="89437"/>
                  </a:lnTo>
                  <a:lnTo>
                    <a:pt x="73657" y="99415"/>
                  </a:lnTo>
                  <a:lnTo>
                    <a:pt x="80690" y="109640"/>
                  </a:lnTo>
                  <a:lnTo>
                    <a:pt x="87719" y="120518"/>
                  </a:lnTo>
                  <a:lnTo>
                    <a:pt x="94744" y="131961"/>
                  </a:lnTo>
                  <a:lnTo>
                    <a:pt x="101767" y="143576"/>
                  </a:lnTo>
                  <a:lnTo>
                    <a:pt x="108784" y="155088"/>
                  </a:lnTo>
                  <a:lnTo>
                    <a:pt x="115686" y="166141"/>
                  </a:lnTo>
                  <a:lnTo>
                    <a:pt x="123039" y="177412"/>
                  </a:lnTo>
                  <a:lnTo>
                    <a:pt x="132607" y="191004"/>
                  </a:lnTo>
                  <a:lnTo>
                    <a:pt x="147399" y="2105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158134" y="3474404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67" y="14534"/>
                  </a:lnTo>
                  <a:lnTo>
                    <a:pt x="707" y="27165"/>
                  </a:lnTo>
                  <a:lnTo>
                    <a:pt x="2000" y="39075"/>
                  </a:lnTo>
                  <a:lnTo>
                    <a:pt x="3686" y="50730"/>
                  </a:lnTo>
                  <a:lnTo>
                    <a:pt x="5355" y="62570"/>
                  </a:lnTo>
                  <a:lnTo>
                    <a:pt x="6768" y="74801"/>
                  </a:lnTo>
                  <a:lnTo>
                    <a:pt x="7868" y="87227"/>
                  </a:lnTo>
                  <a:lnTo>
                    <a:pt x="8800" y="100780"/>
                  </a:lnTo>
                  <a:lnTo>
                    <a:pt x="9640" y="118889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137077" y="3327005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262287" y="3401335"/>
              <a:ext cx="127475" cy="218289"/>
            </a:xfrm>
            <a:custGeom>
              <a:avLst/>
              <a:gdLst/>
              <a:ahLst/>
              <a:cxnLst/>
              <a:rect l="0" t="0" r="0" b="0"/>
              <a:pathLst>
                <a:path w="127475" h="218289">
                  <a:moveTo>
                    <a:pt x="127474" y="30955"/>
                  </a:moveTo>
                  <a:lnTo>
                    <a:pt x="121607" y="25087"/>
                  </a:lnTo>
                  <a:lnTo>
                    <a:pt x="116042" y="19523"/>
                  </a:lnTo>
                  <a:lnTo>
                    <a:pt x="110238" y="13737"/>
                  </a:lnTo>
                  <a:lnTo>
                    <a:pt x="103985" y="8175"/>
                  </a:lnTo>
                  <a:lnTo>
                    <a:pt x="97007" y="3790"/>
                  </a:lnTo>
                  <a:lnTo>
                    <a:pt x="89225" y="1027"/>
                  </a:lnTo>
                  <a:lnTo>
                    <a:pt x="80724" y="0"/>
                  </a:lnTo>
                  <a:lnTo>
                    <a:pt x="71645" y="755"/>
                  </a:lnTo>
                  <a:lnTo>
                    <a:pt x="62136" y="3124"/>
                  </a:lnTo>
                  <a:lnTo>
                    <a:pt x="52481" y="6967"/>
                  </a:lnTo>
                  <a:lnTo>
                    <a:pt x="43080" y="12281"/>
                  </a:lnTo>
                  <a:lnTo>
                    <a:pt x="34134" y="18923"/>
                  </a:lnTo>
                  <a:lnTo>
                    <a:pt x="25824" y="26651"/>
                  </a:lnTo>
                  <a:lnTo>
                    <a:pt x="18388" y="35207"/>
                  </a:lnTo>
                  <a:lnTo>
                    <a:pt x="11877" y="44378"/>
                  </a:lnTo>
                  <a:lnTo>
                    <a:pt x="6504" y="54315"/>
                  </a:lnTo>
                  <a:lnTo>
                    <a:pt x="2718" y="65503"/>
                  </a:lnTo>
                  <a:lnTo>
                    <a:pt x="616" y="78102"/>
                  </a:lnTo>
                  <a:lnTo>
                    <a:pt x="0" y="91819"/>
                  </a:lnTo>
                  <a:lnTo>
                    <a:pt x="566" y="106097"/>
                  </a:lnTo>
                  <a:lnTo>
                    <a:pt x="2022" y="120548"/>
                  </a:lnTo>
                  <a:lnTo>
                    <a:pt x="4285" y="134828"/>
                  </a:lnTo>
                  <a:lnTo>
                    <a:pt x="7474" y="148562"/>
                  </a:lnTo>
                  <a:lnTo>
                    <a:pt x="11584" y="161606"/>
                  </a:lnTo>
                  <a:lnTo>
                    <a:pt x="16647" y="173837"/>
                  </a:lnTo>
                  <a:lnTo>
                    <a:pt x="22803" y="185068"/>
                  </a:lnTo>
                  <a:lnTo>
                    <a:pt x="30021" y="195278"/>
                  </a:lnTo>
                  <a:lnTo>
                    <a:pt x="38140" y="204119"/>
                  </a:lnTo>
                  <a:lnTo>
                    <a:pt x="46960" y="210856"/>
                  </a:lnTo>
                  <a:lnTo>
                    <a:pt x="56300" y="215274"/>
                  </a:lnTo>
                  <a:lnTo>
                    <a:pt x="66011" y="217615"/>
                  </a:lnTo>
                  <a:lnTo>
                    <a:pt x="75982" y="218288"/>
                  </a:lnTo>
                  <a:lnTo>
                    <a:pt x="86119" y="217712"/>
                  </a:lnTo>
                  <a:lnTo>
                    <a:pt x="95911" y="216390"/>
                  </a:lnTo>
                  <a:lnTo>
                    <a:pt x="105386" y="214770"/>
                  </a:lnTo>
                  <a:lnTo>
                    <a:pt x="115376" y="212719"/>
                  </a:lnTo>
                  <a:lnTo>
                    <a:pt x="127474" y="20993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447129" y="3441214"/>
              <a:ext cx="191330" cy="216662"/>
            </a:xfrm>
            <a:custGeom>
              <a:avLst/>
              <a:gdLst/>
              <a:ahLst/>
              <a:cxnLst/>
              <a:rect l="0" t="0" r="0" b="0"/>
              <a:pathLst>
                <a:path w="191330" h="216662">
                  <a:moveTo>
                    <a:pt x="100560" y="12133"/>
                  </a:moveTo>
                  <a:lnTo>
                    <a:pt x="91691" y="9333"/>
                  </a:lnTo>
                  <a:lnTo>
                    <a:pt x="82704" y="7831"/>
                  </a:lnTo>
                  <a:lnTo>
                    <a:pt x="72718" y="7534"/>
                  </a:lnTo>
                  <a:lnTo>
                    <a:pt x="62083" y="8559"/>
                  </a:lnTo>
                  <a:lnTo>
                    <a:pt x="51568" y="11323"/>
                  </a:lnTo>
                  <a:lnTo>
                    <a:pt x="41621" y="15899"/>
                  </a:lnTo>
                  <a:lnTo>
                    <a:pt x="32507" y="22059"/>
                  </a:lnTo>
                  <a:lnTo>
                    <a:pt x="24468" y="29475"/>
                  </a:lnTo>
                  <a:lnTo>
                    <a:pt x="17516" y="37833"/>
                  </a:lnTo>
                  <a:lnTo>
                    <a:pt x="11662" y="47036"/>
                  </a:lnTo>
                  <a:lnTo>
                    <a:pt x="7014" y="57189"/>
                  </a:lnTo>
                  <a:lnTo>
                    <a:pt x="3517" y="68273"/>
                  </a:lnTo>
                  <a:lnTo>
                    <a:pt x="1149" y="79985"/>
                  </a:lnTo>
                  <a:lnTo>
                    <a:pt x="0" y="91846"/>
                  </a:lnTo>
                  <a:lnTo>
                    <a:pt x="8" y="103566"/>
                  </a:lnTo>
                  <a:lnTo>
                    <a:pt x="1147" y="115046"/>
                  </a:lnTo>
                  <a:lnTo>
                    <a:pt x="3507" y="126287"/>
                  </a:lnTo>
                  <a:lnTo>
                    <a:pt x="7021" y="137330"/>
                  </a:lnTo>
                  <a:lnTo>
                    <a:pt x="11497" y="148221"/>
                  </a:lnTo>
                  <a:lnTo>
                    <a:pt x="16719" y="159001"/>
                  </a:lnTo>
                  <a:lnTo>
                    <a:pt x="22493" y="169693"/>
                  </a:lnTo>
                  <a:lnTo>
                    <a:pt x="28827" y="179993"/>
                  </a:lnTo>
                  <a:lnTo>
                    <a:pt x="35910" y="189304"/>
                  </a:lnTo>
                  <a:lnTo>
                    <a:pt x="43791" y="197375"/>
                  </a:lnTo>
                  <a:lnTo>
                    <a:pt x="52541" y="204115"/>
                  </a:lnTo>
                  <a:lnTo>
                    <a:pt x="62326" y="209426"/>
                  </a:lnTo>
                  <a:lnTo>
                    <a:pt x="73125" y="213397"/>
                  </a:lnTo>
                  <a:lnTo>
                    <a:pt x="84461" y="215928"/>
                  </a:lnTo>
                  <a:lnTo>
                    <a:pt x="95531" y="216661"/>
                  </a:lnTo>
                  <a:lnTo>
                    <a:pt x="105902" y="215564"/>
                  </a:lnTo>
                  <a:lnTo>
                    <a:pt x="115660" y="212880"/>
                  </a:lnTo>
                  <a:lnTo>
                    <a:pt x="125207" y="208945"/>
                  </a:lnTo>
                  <a:lnTo>
                    <a:pt x="134807" y="204074"/>
                  </a:lnTo>
                  <a:lnTo>
                    <a:pt x="144238" y="198365"/>
                  </a:lnTo>
                  <a:lnTo>
                    <a:pt x="152899" y="191709"/>
                  </a:lnTo>
                  <a:lnTo>
                    <a:pt x="160506" y="184123"/>
                  </a:lnTo>
                  <a:lnTo>
                    <a:pt x="167089" y="175742"/>
                  </a:lnTo>
                  <a:lnTo>
                    <a:pt x="172819" y="166738"/>
                  </a:lnTo>
                  <a:lnTo>
                    <a:pt x="177891" y="157267"/>
                  </a:lnTo>
                  <a:lnTo>
                    <a:pt x="182314" y="147297"/>
                  </a:lnTo>
                  <a:lnTo>
                    <a:pt x="185921" y="136619"/>
                  </a:lnTo>
                  <a:lnTo>
                    <a:pt x="188679" y="125180"/>
                  </a:lnTo>
                  <a:lnTo>
                    <a:pt x="190534" y="113227"/>
                  </a:lnTo>
                  <a:lnTo>
                    <a:pt x="191329" y="101203"/>
                  </a:lnTo>
                  <a:lnTo>
                    <a:pt x="191080" y="89379"/>
                  </a:lnTo>
                  <a:lnTo>
                    <a:pt x="189777" y="77999"/>
                  </a:lnTo>
                  <a:lnTo>
                    <a:pt x="187307" y="67357"/>
                  </a:lnTo>
                  <a:lnTo>
                    <a:pt x="183720" y="57535"/>
                  </a:lnTo>
                  <a:lnTo>
                    <a:pt x="179194" y="48448"/>
                  </a:lnTo>
                  <a:lnTo>
                    <a:pt x="173939" y="39950"/>
                  </a:lnTo>
                  <a:lnTo>
                    <a:pt x="168143" y="31900"/>
                  </a:lnTo>
                  <a:lnTo>
                    <a:pt x="161794" y="24339"/>
                  </a:lnTo>
                  <a:lnTo>
                    <a:pt x="154701" y="17480"/>
                  </a:lnTo>
                  <a:lnTo>
                    <a:pt x="146818" y="11392"/>
                  </a:lnTo>
                  <a:lnTo>
                    <a:pt x="138236" y="6320"/>
                  </a:lnTo>
                  <a:lnTo>
                    <a:pt x="129097" y="2744"/>
                  </a:lnTo>
                  <a:lnTo>
                    <a:pt x="119554" y="781"/>
                  </a:lnTo>
                  <a:lnTo>
                    <a:pt x="110179" y="95"/>
                  </a:lnTo>
                  <a:lnTo>
                    <a:pt x="101036" y="0"/>
                  </a:lnTo>
                  <a:lnTo>
                    <a:pt x="91325" y="490"/>
                  </a:lnTo>
                  <a:lnTo>
                    <a:pt x="79503" y="160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969539" y="2990093"/>
              <a:ext cx="167747" cy="631711"/>
            </a:xfrm>
            <a:custGeom>
              <a:avLst/>
              <a:gdLst/>
              <a:ahLst/>
              <a:cxnLst/>
              <a:rect l="0" t="0" r="0" b="0"/>
              <a:pathLst>
                <a:path w="167747" h="631711">
                  <a:moveTo>
                    <a:pt x="125632" y="0"/>
                  </a:moveTo>
                  <a:lnTo>
                    <a:pt x="119764" y="8801"/>
                  </a:lnTo>
                  <a:lnTo>
                    <a:pt x="114200" y="17148"/>
                  </a:lnTo>
                  <a:lnTo>
                    <a:pt x="108400" y="25851"/>
                  </a:lnTo>
                  <a:lnTo>
                    <a:pt x="102320" y="35145"/>
                  </a:lnTo>
                  <a:lnTo>
                    <a:pt x="95990" y="45288"/>
                  </a:lnTo>
                  <a:lnTo>
                    <a:pt x="89462" y="56338"/>
                  </a:lnTo>
                  <a:lnTo>
                    <a:pt x="82786" y="68350"/>
                  </a:lnTo>
                  <a:lnTo>
                    <a:pt x="76003" y="81469"/>
                  </a:lnTo>
                  <a:lnTo>
                    <a:pt x="69150" y="95656"/>
                  </a:lnTo>
                  <a:lnTo>
                    <a:pt x="62413" y="110418"/>
                  </a:lnTo>
                  <a:lnTo>
                    <a:pt x="56117" y="124940"/>
                  </a:lnTo>
                  <a:lnTo>
                    <a:pt x="50396" y="138787"/>
                  </a:lnTo>
                  <a:lnTo>
                    <a:pt x="45063" y="152201"/>
                  </a:lnTo>
                  <a:lnTo>
                    <a:pt x="39715" y="165888"/>
                  </a:lnTo>
                  <a:lnTo>
                    <a:pt x="34118" y="180253"/>
                  </a:lnTo>
                  <a:lnTo>
                    <a:pt x="28375" y="195529"/>
                  </a:lnTo>
                  <a:lnTo>
                    <a:pt x="22819" y="211936"/>
                  </a:lnTo>
                  <a:lnTo>
                    <a:pt x="17640" y="229460"/>
                  </a:lnTo>
                  <a:lnTo>
                    <a:pt x="13027" y="247773"/>
                  </a:lnTo>
                  <a:lnTo>
                    <a:pt x="9235" y="266357"/>
                  </a:lnTo>
                  <a:lnTo>
                    <a:pt x="6317" y="284890"/>
                  </a:lnTo>
                  <a:lnTo>
                    <a:pt x="4173" y="303248"/>
                  </a:lnTo>
                  <a:lnTo>
                    <a:pt x="2643" y="321413"/>
                  </a:lnTo>
                  <a:lnTo>
                    <a:pt x="1574" y="339410"/>
                  </a:lnTo>
                  <a:lnTo>
                    <a:pt x="836" y="357276"/>
                  </a:lnTo>
                  <a:lnTo>
                    <a:pt x="332" y="375046"/>
                  </a:lnTo>
                  <a:lnTo>
                    <a:pt x="0" y="392746"/>
                  </a:lnTo>
                  <a:lnTo>
                    <a:pt x="114" y="410397"/>
                  </a:lnTo>
                  <a:lnTo>
                    <a:pt x="1256" y="428015"/>
                  </a:lnTo>
                  <a:lnTo>
                    <a:pt x="3658" y="445605"/>
                  </a:lnTo>
                  <a:lnTo>
                    <a:pt x="7239" y="463012"/>
                  </a:lnTo>
                  <a:lnTo>
                    <a:pt x="11786" y="479932"/>
                  </a:lnTo>
                  <a:lnTo>
                    <a:pt x="17071" y="496236"/>
                  </a:lnTo>
                  <a:lnTo>
                    <a:pt x="23060" y="511795"/>
                  </a:lnTo>
                  <a:lnTo>
                    <a:pt x="29903" y="526404"/>
                  </a:lnTo>
                  <a:lnTo>
                    <a:pt x="37610" y="540042"/>
                  </a:lnTo>
                  <a:lnTo>
                    <a:pt x="45903" y="552676"/>
                  </a:lnTo>
                  <a:lnTo>
                    <a:pt x="54315" y="564176"/>
                  </a:lnTo>
                  <a:lnTo>
                    <a:pt x="62571" y="574577"/>
                  </a:lnTo>
                  <a:lnTo>
                    <a:pt x="70740" y="583885"/>
                  </a:lnTo>
                  <a:lnTo>
                    <a:pt x="79139" y="592000"/>
                  </a:lnTo>
                  <a:lnTo>
                    <a:pt x="87942" y="598980"/>
                  </a:lnTo>
                  <a:lnTo>
                    <a:pt x="97330" y="605007"/>
                  </a:lnTo>
                  <a:lnTo>
                    <a:pt x="107551" y="610298"/>
                  </a:lnTo>
                  <a:lnTo>
                    <a:pt x="118636" y="615041"/>
                  </a:lnTo>
                  <a:lnTo>
                    <a:pt x="129872" y="619243"/>
                  </a:lnTo>
                  <a:lnTo>
                    <a:pt x="140997" y="623141"/>
                  </a:lnTo>
                  <a:lnTo>
                    <a:pt x="152990" y="627082"/>
                  </a:lnTo>
                  <a:lnTo>
                    <a:pt x="167746" y="63171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141199" y="3205349"/>
              <a:ext cx="217185" cy="323757"/>
            </a:xfrm>
            <a:custGeom>
              <a:avLst/>
              <a:gdLst/>
              <a:ahLst/>
              <a:cxnLst/>
              <a:rect l="0" t="0" r="0" b="0"/>
              <a:pathLst>
                <a:path w="217185" h="323757">
                  <a:moveTo>
                    <a:pt x="175070" y="26899"/>
                  </a:moveTo>
                  <a:lnTo>
                    <a:pt x="169136" y="21099"/>
                  </a:lnTo>
                  <a:lnTo>
                    <a:pt x="162931" y="16174"/>
                  </a:lnTo>
                  <a:lnTo>
                    <a:pt x="155830" y="11676"/>
                  </a:lnTo>
                  <a:lnTo>
                    <a:pt x="147717" y="7628"/>
                  </a:lnTo>
                  <a:lnTo>
                    <a:pt x="138422" y="4263"/>
                  </a:lnTo>
                  <a:lnTo>
                    <a:pt x="127975" y="1664"/>
                  </a:lnTo>
                  <a:lnTo>
                    <a:pt x="116550" y="83"/>
                  </a:lnTo>
                  <a:lnTo>
                    <a:pt x="104363" y="0"/>
                  </a:lnTo>
                  <a:lnTo>
                    <a:pt x="91623" y="1545"/>
                  </a:lnTo>
                  <a:lnTo>
                    <a:pt x="78818" y="4702"/>
                  </a:lnTo>
                  <a:lnTo>
                    <a:pt x="66680" y="9487"/>
                  </a:lnTo>
                  <a:lnTo>
                    <a:pt x="55563" y="15743"/>
                  </a:lnTo>
                  <a:lnTo>
                    <a:pt x="45624" y="23195"/>
                  </a:lnTo>
                  <a:lnTo>
                    <a:pt x="37013" y="31560"/>
                  </a:lnTo>
                  <a:lnTo>
                    <a:pt x="29665" y="40594"/>
                  </a:lnTo>
                  <a:lnTo>
                    <a:pt x="23373" y="50269"/>
                  </a:lnTo>
                  <a:lnTo>
                    <a:pt x="17896" y="60747"/>
                  </a:lnTo>
                  <a:lnTo>
                    <a:pt x="13024" y="72057"/>
                  </a:lnTo>
                  <a:lnTo>
                    <a:pt x="8749" y="84092"/>
                  </a:lnTo>
                  <a:lnTo>
                    <a:pt x="5248" y="96704"/>
                  </a:lnTo>
                  <a:lnTo>
                    <a:pt x="2564" y="109750"/>
                  </a:lnTo>
                  <a:lnTo>
                    <a:pt x="760" y="123273"/>
                  </a:lnTo>
                  <a:lnTo>
                    <a:pt x="0" y="137490"/>
                  </a:lnTo>
                  <a:lnTo>
                    <a:pt x="268" y="152459"/>
                  </a:lnTo>
                  <a:lnTo>
                    <a:pt x="1414" y="167935"/>
                  </a:lnTo>
                  <a:lnTo>
                    <a:pt x="3247" y="183476"/>
                  </a:lnTo>
                  <a:lnTo>
                    <a:pt x="5593" y="198815"/>
                  </a:lnTo>
                  <a:lnTo>
                    <a:pt x="8471" y="213708"/>
                  </a:lnTo>
                  <a:lnTo>
                    <a:pt x="12081" y="227862"/>
                  </a:lnTo>
                  <a:lnTo>
                    <a:pt x="16472" y="241192"/>
                  </a:lnTo>
                  <a:lnTo>
                    <a:pt x="21557" y="253617"/>
                  </a:lnTo>
                  <a:lnTo>
                    <a:pt x="27195" y="264977"/>
                  </a:lnTo>
                  <a:lnTo>
                    <a:pt x="33251" y="275283"/>
                  </a:lnTo>
                  <a:lnTo>
                    <a:pt x="39776" y="284529"/>
                  </a:lnTo>
                  <a:lnTo>
                    <a:pt x="46988" y="292601"/>
                  </a:lnTo>
                  <a:lnTo>
                    <a:pt x="54951" y="299552"/>
                  </a:lnTo>
                  <a:lnTo>
                    <a:pt x="63587" y="305561"/>
                  </a:lnTo>
                  <a:lnTo>
                    <a:pt x="72762" y="310839"/>
                  </a:lnTo>
                  <a:lnTo>
                    <a:pt x="82342" y="315570"/>
                  </a:lnTo>
                  <a:lnTo>
                    <a:pt x="92216" y="319579"/>
                  </a:lnTo>
                  <a:lnTo>
                    <a:pt x="102297" y="322367"/>
                  </a:lnTo>
                  <a:lnTo>
                    <a:pt x="112518" y="323756"/>
                  </a:lnTo>
                  <a:lnTo>
                    <a:pt x="122668" y="323704"/>
                  </a:lnTo>
                  <a:lnTo>
                    <a:pt x="132410" y="322150"/>
                  </a:lnTo>
                  <a:lnTo>
                    <a:pt x="141593" y="319213"/>
                  </a:lnTo>
                  <a:lnTo>
                    <a:pt x="150234" y="315139"/>
                  </a:lnTo>
                  <a:lnTo>
                    <a:pt x="158424" y="310196"/>
                  </a:lnTo>
                  <a:lnTo>
                    <a:pt x="166269" y="304622"/>
                  </a:lnTo>
                  <a:lnTo>
                    <a:pt x="173944" y="298711"/>
                  </a:lnTo>
                  <a:lnTo>
                    <a:pt x="182652" y="292141"/>
                  </a:lnTo>
                  <a:lnTo>
                    <a:pt x="195398" y="283219"/>
                  </a:lnTo>
                  <a:lnTo>
                    <a:pt x="217184" y="2690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432082" y="3126963"/>
              <a:ext cx="157929" cy="400084"/>
            </a:xfrm>
            <a:custGeom>
              <a:avLst/>
              <a:gdLst/>
              <a:ahLst/>
              <a:cxnLst/>
              <a:rect l="0" t="0" r="0" b="0"/>
              <a:pathLst>
                <a:path w="157929" h="400084">
                  <a:moveTo>
                    <a:pt x="0" y="0"/>
                  </a:moveTo>
                  <a:lnTo>
                    <a:pt x="67" y="11735"/>
                  </a:lnTo>
                  <a:lnTo>
                    <a:pt x="708" y="22864"/>
                  </a:lnTo>
                  <a:lnTo>
                    <a:pt x="2000" y="34467"/>
                  </a:lnTo>
                  <a:lnTo>
                    <a:pt x="3686" y="46801"/>
                  </a:lnTo>
                  <a:lnTo>
                    <a:pt x="5355" y="60110"/>
                  </a:lnTo>
                  <a:lnTo>
                    <a:pt x="6768" y="74414"/>
                  </a:lnTo>
                  <a:lnTo>
                    <a:pt x="7866" y="89419"/>
                  </a:lnTo>
                  <a:lnTo>
                    <a:pt x="8677" y="104632"/>
                  </a:lnTo>
                  <a:lnTo>
                    <a:pt x="9261" y="119745"/>
                  </a:lnTo>
                  <a:lnTo>
                    <a:pt x="9839" y="134485"/>
                  </a:lnTo>
                  <a:lnTo>
                    <a:pt x="10768" y="148535"/>
                  </a:lnTo>
                  <a:lnTo>
                    <a:pt x="12207" y="161802"/>
                  </a:lnTo>
                  <a:lnTo>
                    <a:pt x="13990" y="174526"/>
                  </a:lnTo>
                  <a:lnTo>
                    <a:pt x="15726" y="187150"/>
                  </a:lnTo>
                  <a:lnTo>
                    <a:pt x="17192" y="199951"/>
                  </a:lnTo>
                  <a:lnTo>
                    <a:pt x="18497" y="213179"/>
                  </a:lnTo>
                  <a:lnTo>
                    <a:pt x="19980" y="227132"/>
                  </a:lnTo>
                  <a:lnTo>
                    <a:pt x="21825" y="241895"/>
                  </a:lnTo>
                  <a:lnTo>
                    <a:pt x="23894" y="257387"/>
                  </a:lnTo>
                  <a:lnTo>
                    <a:pt x="25830" y="273465"/>
                  </a:lnTo>
                  <a:lnTo>
                    <a:pt x="27433" y="289973"/>
                  </a:lnTo>
                  <a:lnTo>
                    <a:pt x="28833" y="306465"/>
                  </a:lnTo>
                  <a:lnTo>
                    <a:pt x="30379" y="322229"/>
                  </a:lnTo>
                  <a:lnTo>
                    <a:pt x="32252" y="336922"/>
                  </a:lnTo>
                  <a:lnTo>
                    <a:pt x="33806" y="349910"/>
                  </a:lnTo>
                  <a:lnTo>
                    <a:pt x="32887" y="360275"/>
                  </a:lnTo>
                  <a:lnTo>
                    <a:pt x="28845" y="367034"/>
                  </a:lnTo>
                  <a:lnTo>
                    <a:pt x="23743" y="369092"/>
                  </a:lnTo>
                  <a:lnTo>
                    <a:pt x="18637" y="366795"/>
                  </a:lnTo>
                  <a:lnTo>
                    <a:pt x="13991" y="360892"/>
                  </a:lnTo>
                  <a:lnTo>
                    <a:pt x="10142" y="351973"/>
                  </a:lnTo>
                  <a:lnTo>
                    <a:pt x="7178" y="340647"/>
                  </a:lnTo>
                  <a:lnTo>
                    <a:pt x="5164" y="327821"/>
                  </a:lnTo>
                  <a:lnTo>
                    <a:pt x="4252" y="314605"/>
                  </a:lnTo>
                  <a:lnTo>
                    <a:pt x="4417" y="301649"/>
                  </a:lnTo>
                  <a:lnTo>
                    <a:pt x="5662" y="289341"/>
                  </a:lnTo>
                  <a:lnTo>
                    <a:pt x="8093" y="277993"/>
                  </a:lnTo>
                  <a:lnTo>
                    <a:pt x="11657" y="267661"/>
                  </a:lnTo>
                  <a:lnTo>
                    <a:pt x="16338" y="258383"/>
                  </a:lnTo>
                  <a:lnTo>
                    <a:pt x="22229" y="250280"/>
                  </a:lnTo>
                  <a:lnTo>
                    <a:pt x="29270" y="243313"/>
                  </a:lnTo>
                  <a:lnTo>
                    <a:pt x="37439" y="237632"/>
                  </a:lnTo>
                  <a:lnTo>
                    <a:pt x="46824" y="233638"/>
                  </a:lnTo>
                  <a:lnTo>
                    <a:pt x="57351" y="231404"/>
                  </a:lnTo>
                  <a:lnTo>
                    <a:pt x="68505" y="231040"/>
                  </a:lnTo>
                  <a:lnTo>
                    <a:pt x="79451" y="232840"/>
                  </a:lnTo>
                  <a:lnTo>
                    <a:pt x="89730" y="236760"/>
                  </a:lnTo>
                  <a:lnTo>
                    <a:pt x="99087" y="242646"/>
                  </a:lnTo>
                  <a:lnTo>
                    <a:pt x="107300" y="250409"/>
                  </a:lnTo>
                  <a:lnTo>
                    <a:pt x="114377" y="259808"/>
                  </a:lnTo>
                  <a:lnTo>
                    <a:pt x="120486" y="270355"/>
                  </a:lnTo>
                  <a:lnTo>
                    <a:pt x="125839" y="281418"/>
                  </a:lnTo>
                  <a:lnTo>
                    <a:pt x="130628" y="292598"/>
                  </a:lnTo>
                  <a:lnTo>
                    <a:pt x="134848" y="303883"/>
                  </a:lnTo>
                  <a:lnTo>
                    <a:pt x="138312" y="315525"/>
                  </a:lnTo>
                  <a:lnTo>
                    <a:pt x="140980" y="327646"/>
                  </a:lnTo>
                  <a:lnTo>
                    <a:pt x="143146" y="340009"/>
                  </a:lnTo>
                  <a:lnTo>
                    <a:pt x="145661" y="353517"/>
                  </a:lnTo>
                  <a:lnTo>
                    <a:pt x="149865" y="371597"/>
                  </a:lnTo>
                  <a:lnTo>
                    <a:pt x="157928" y="4000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636878" y="3336554"/>
              <a:ext cx="195288" cy="165464"/>
            </a:xfrm>
            <a:custGeom>
              <a:avLst/>
              <a:gdLst/>
              <a:ahLst/>
              <a:cxnLst/>
              <a:rect l="0" t="0" r="0" b="0"/>
              <a:pathLst>
                <a:path w="195288" h="165464">
                  <a:moveTo>
                    <a:pt x="121588" y="32565"/>
                  </a:moveTo>
                  <a:lnTo>
                    <a:pt x="115653" y="23897"/>
                  </a:lnTo>
                  <a:lnTo>
                    <a:pt x="109449" y="16831"/>
                  </a:lnTo>
                  <a:lnTo>
                    <a:pt x="102349" y="10735"/>
                  </a:lnTo>
                  <a:lnTo>
                    <a:pt x="94236" y="5679"/>
                  </a:lnTo>
                  <a:lnTo>
                    <a:pt x="84941" y="2113"/>
                  </a:lnTo>
                  <a:lnTo>
                    <a:pt x="74502" y="170"/>
                  </a:lnTo>
                  <a:lnTo>
                    <a:pt x="63422" y="0"/>
                  </a:lnTo>
                  <a:lnTo>
                    <a:pt x="52533" y="1930"/>
                  </a:lnTo>
                  <a:lnTo>
                    <a:pt x="42295" y="5938"/>
                  </a:lnTo>
                  <a:lnTo>
                    <a:pt x="32967" y="11881"/>
                  </a:lnTo>
                  <a:lnTo>
                    <a:pt x="24775" y="19683"/>
                  </a:lnTo>
                  <a:lnTo>
                    <a:pt x="17715" y="29114"/>
                  </a:lnTo>
                  <a:lnTo>
                    <a:pt x="11789" y="39850"/>
                  </a:lnTo>
                  <a:lnTo>
                    <a:pt x="7090" y="51572"/>
                  </a:lnTo>
                  <a:lnTo>
                    <a:pt x="3559" y="64008"/>
                  </a:lnTo>
                  <a:lnTo>
                    <a:pt x="1167" y="76951"/>
                  </a:lnTo>
                  <a:lnTo>
                    <a:pt x="2" y="90245"/>
                  </a:lnTo>
                  <a:lnTo>
                    <a:pt x="0" y="103771"/>
                  </a:lnTo>
                  <a:lnTo>
                    <a:pt x="1133" y="117125"/>
                  </a:lnTo>
                  <a:lnTo>
                    <a:pt x="3488" y="129639"/>
                  </a:lnTo>
                  <a:lnTo>
                    <a:pt x="7007" y="141005"/>
                  </a:lnTo>
                  <a:lnTo>
                    <a:pt x="11827" y="150771"/>
                  </a:lnTo>
                  <a:lnTo>
                    <a:pt x="18344" y="158203"/>
                  </a:lnTo>
                  <a:lnTo>
                    <a:pt x="26610" y="163114"/>
                  </a:lnTo>
                  <a:lnTo>
                    <a:pt x="36076" y="165463"/>
                  </a:lnTo>
                  <a:lnTo>
                    <a:pt x="45807" y="165086"/>
                  </a:lnTo>
                  <a:lnTo>
                    <a:pt x="55226" y="162158"/>
                  </a:lnTo>
                  <a:lnTo>
                    <a:pt x="63818" y="156788"/>
                  </a:lnTo>
                  <a:lnTo>
                    <a:pt x="70977" y="148850"/>
                  </a:lnTo>
                  <a:lnTo>
                    <a:pt x="76525" y="138517"/>
                  </a:lnTo>
                  <a:lnTo>
                    <a:pt x="80622" y="126361"/>
                  </a:lnTo>
                  <a:lnTo>
                    <a:pt x="83554" y="113148"/>
                  </a:lnTo>
                  <a:lnTo>
                    <a:pt x="85598" y="99442"/>
                  </a:lnTo>
                  <a:lnTo>
                    <a:pt x="86651" y="86517"/>
                  </a:lnTo>
                  <a:lnTo>
                    <a:pt x="85679" y="76494"/>
                  </a:lnTo>
                  <a:lnTo>
                    <a:pt x="83207" y="71512"/>
                  </a:lnTo>
                  <a:lnTo>
                    <a:pt x="81930" y="72190"/>
                  </a:lnTo>
                  <a:lnTo>
                    <a:pt x="82721" y="76446"/>
                  </a:lnTo>
                  <a:lnTo>
                    <a:pt x="85336" y="82863"/>
                  </a:lnTo>
                  <a:lnTo>
                    <a:pt x="89321" y="90655"/>
                  </a:lnTo>
                  <a:lnTo>
                    <a:pt x="94443" y="99020"/>
                  </a:lnTo>
                  <a:lnTo>
                    <a:pt x="100708" y="107040"/>
                  </a:lnTo>
                  <a:lnTo>
                    <a:pt x="108041" y="114245"/>
                  </a:lnTo>
                  <a:lnTo>
                    <a:pt x="116424" y="120237"/>
                  </a:lnTo>
                  <a:lnTo>
                    <a:pt x="125963" y="124516"/>
                  </a:lnTo>
                  <a:lnTo>
                    <a:pt x="136593" y="126991"/>
                  </a:lnTo>
                  <a:lnTo>
                    <a:pt x="147719" y="128041"/>
                  </a:lnTo>
                  <a:lnTo>
                    <a:pt x="159504" y="128429"/>
                  </a:lnTo>
                  <a:lnTo>
                    <a:pt x="174098" y="128188"/>
                  </a:lnTo>
                  <a:lnTo>
                    <a:pt x="195287" y="12732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845623" y="3308725"/>
              <a:ext cx="129066" cy="370248"/>
            </a:xfrm>
            <a:custGeom>
              <a:avLst/>
              <a:gdLst/>
              <a:ahLst/>
              <a:cxnLst/>
              <a:rect l="0" t="0" r="0" b="0"/>
              <a:pathLst>
                <a:path w="129066" h="370248">
                  <a:moveTo>
                    <a:pt x="7599" y="91979"/>
                  </a:moveTo>
                  <a:lnTo>
                    <a:pt x="7599" y="103781"/>
                  </a:lnTo>
                  <a:lnTo>
                    <a:pt x="7599" y="115551"/>
                  </a:lnTo>
                  <a:lnTo>
                    <a:pt x="7604" y="128441"/>
                  </a:lnTo>
                  <a:lnTo>
                    <a:pt x="7777" y="142289"/>
                  </a:lnTo>
                  <a:lnTo>
                    <a:pt x="8425" y="156617"/>
                  </a:lnTo>
                  <a:lnTo>
                    <a:pt x="9678" y="171082"/>
                  </a:lnTo>
                  <a:lnTo>
                    <a:pt x="11504" y="185359"/>
                  </a:lnTo>
                  <a:lnTo>
                    <a:pt x="13800" y="199086"/>
                  </a:lnTo>
                  <a:lnTo>
                    <a:pt x="16456" y="212137"/>
                  </a:lnTo>
                  <a:lnTo>
                    <a:pt x="19375" y="224882"/>
                  </a:lnTo>
                  <a:lnTo>
                    <a:pt x="22479" y="238052"/>
                  </a:lnTo>
                  <a:lnTo>
                    <a:pt x="25713" y="252028"/>
                  </a:lnTo>
                  <a:lnTo>
                    <a:pt x="29037" y="266688"/>
                  </a:lnTo>
                  <a:lnTo>
                    <a:pt x="32421" y="281610"/>
                  </a:lnTo>
                  <a:lnTo>
                    <a:pt x="35846" y="296506"/>
                  </a:lnTo>
                  <a:lnTo>
                    <a:pt x="39299" y="311424"/>
                  </a:lnTo>
                  <a:lnTo>
                    <a:pt x="42771" y="326652"/>
                  </a:lnTo>
                  <a:lnTo>
                    <a:pt x="46246" y="342302"/>
                  </a:lnTo>
                  <a:lnTo>
                    <a:pt x="49379" y="357030"/>
                  </a:lnTo>
                  <a:lnTo>
                    <a:pt x="51073" y="367106"/>
                  </a:lnTo>
                  <a:lnTo>
                    <a:pt x="50798" y="370247"/>
                  </a:lnTo>
                  <a:lnTo>
                    <a:pt x="49307" y="367737"/>
                  </a:lnTo>
                  <a:lnTo>
                    <a:pt x="47110" y="361154"/>
                  </a:lnTo>
                  <a:lnTo>
                    <a:pt x="44468" y="351503"/>
                  </a:lnTo>
                  <a:lnTo>
                    <a:pt x="41537" y="339537"/>
                  </a:lnTo>
                  <a:lnTo>
                    <a:pt x="38413" y="325875"/>
                  </a:lnTo>
                  <a:lnTo>
                    <a:pt x="35160" y="311000"/>
                  </a:lnTo>
                  <a:lnTo>
                    <a:pt x="31822" y="295285"/>
                  </a:lnTo>
                  <a:lnTo>
                    <a:pt x="28427" y="279318"/>
                  </a:lnTo>
                  <a:lnTo>
                    <a:pt x="24994" y="263901"/>
                  </a:lnTo>
                  <a:lnTo>
                    <a:pt x="21540" y="249416"/>
                  </a:lnTo>
                  <a:lnTo>
                    <a:pt x="18237" y="235723"/>
                  </a:lnTo>
                  <a:lnTo>
                    <a:pt x="15399" y="222371"/>
                  </a:lnTo>
                  <a:lnTo>
                    <a:pt x="13153" y="209056"/>
                  </a:lnTo>
                  <a:lnTo>
                    <a:pt x="11306" y="195805"/>
                  </a:lnTo>
                  <a:lnTo>
                    <a:pt x="9452" y="182893"/>
                  </a:lnTo>
                  <a:lnTo>
                    <a:pt x="7354" y="170452"/>
                  </a:lnTo>
                  <a:lnTo>
                    <a:pt x="5113" y="158146"/>
                  </a:lnTo>
                  <a:lnTo>
                    <a:pt x="3062" y="145285"/>
                  </a:lnTo>
                  <a:lnTo>
                    <a:pt x="1390" y="131527"/>
                  </a:lnTo>
                  <a:lnTo>
                    <a:pt x="285" y="117185"/>
                  </a:lnTo>
                  <a:lnTo>
                    <a:pt x="0" y="103012"/>
                  </a:lnTo>
                  <a:lnTo>
                    <a:pt x="591" y="89441"/>
                  </a:lnTo>
                  <a:lnTo>
                    <a:pt x="1956" y="76566"/>
                  </a:lnTo>
                  <a:lnTo>
                    <a:pt x="3935" y="64313"/>
                  </a:lnTo>
                  <a:lnTo>
                    <a:pt x="6379" y="52560"/>
                  </a:lnTo>
                  <a:lnTo>
                    <a:pt x="9324" y="41346"/>
                  </a:lnTo>
                  <a:lnTo>
                    <a:pt x="12977" y="30874"/>
                  </a:lnTo>
                  <a:lnTo>
                    <a:pt x="17408" y="21208"/>
                  </a:lnTo>
                  <a:lnTo>
                    <a:pt x="22857" y="12750"/>
                  </a:lnTo>
                  <a:lnTo>
                    <a:pt x="29805" y="6278"/>
                  </a:lnTo>
                  <a:lnTo>
                    <a:pt x="38368" y="2045"/>
                  </a:lnTo>
                  <a:lnTo>
                    <a:pt x="48204" y="0"/>
                  </a:lnTo>
                  <a:lnTo>
                    <a:pt x="58716" y="58"/>
                  </a:lnTo>
                  <a:lnTo>
                    <a:pt x="69478" y="1952"/>
                  </a:lnTo>
                  <a:lnTo>
                    <a:pt x="79955" y="5475"/>
                  </a:lnTo>
                  <a:lnTo>
                    <a:pt x="89451" y="10572"/>
                  </a:lnTo>
                  <a:lnTo>
                    <a:pt x="97682" y="17069"/>
                  </a:lnTo>
                  <a:lnTo>
                    <a:pt x="104715" y="24700"/>
                  </a:lnTo>
                  <a:lnTo>
                    <a:pt x="110763" y="33192"/>
                  </a:lnTo>
                  <a:lnTo>
                    <a:pt x="116054" y="42320"/>
                  </a:lnTo>
                  <a:lnTo>
                    <a:pt x="120627" y="52227"/>
                  </a:lnTo>
                  <a:lnTo>
                    <a:pt x="124336" y="63396"/>
                  </a:lnTo>
                  <a:lnTo>
                    <a:pt x="127159" y="75978"/>
                  </a:lnTo>
                  <a:lnTo>
                    <a:pt x="128887" y="89512"/>
                  </a:lnTo>
                  <a:lnTo>
                    <a:pt x="129065" y="103136"/>
                  </a:lnTo>
                  <a:lnTo>
                    <a:pt x="127589" y="116331"/>
                  </a:lnTo>
                  <a:lnTo>
                    <a:pt x="124647" y="128782"/>
                  </a:lnTo>
                  <a:lnTo>
                    <a:pt x="120538" y="140218"/>
                  </a:lnTo>
                  <a:lnTo>
                    <a:pt x="115550" y="150605"/>
                  </a:lnTo>
                  <a:lnTo>
                    <a:pt x="109762" y="159917"/>
                  </a:lnTo>
                  <a:lnTo>
                    <a:pt x="103054" y="168043"/>
                  </a:lnTo>
                  <a:lnTo>
                    <a:pt x="95442" y="175032"/>
                  </a:lnTo>
                  <a:lnTo>
                    <a:pt x="87322" y="181115"/>
                  </a:lnTo>
                  <a:lnTo>
                    <a:pt x="78487" y="187306"/>
                  </a:lnTo>
                  <a:lnTo>
                    <a:pt x="67047" y="195273"/>
                  </a:lnTo>
                  <a:lnTo>
                    <a:pt x="49713" y="20779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964423" y="3053264"/>
              <a:ext cx="67785" cy="400084"/>
            </a:xfrm>
            <a:custGeom>
              <a:avLst/>
              <a:gdLst/>
              <a:ahLst/>
              <a:cxnLst/>
              <a:rect l="0" t="0" r="0" b="0"/>
              <a:pathLst>
                <a:path w="67785" h="400084">
                  <a:moveTo>
                    <a:pt x="4613" y="0"/>
                  </a:moveTo>
                  <a:lnTo>
                    <a:pt x="1813" y="11802"/>
                  </a:lnTo>
                  <a:lnTo>
                    <a:pt x="311" y="23571"/>
                  </a:lnTo>
                  <a:lnTo>
                    <a:pt x="0" y="36461"/>
                  </a:lnTo>
                  <a:lnTo>
                    <a:pt x="507" y="50309"/>
                  </a:lnTo>
                  <a:lnTo>
                    <a:pt x="1326" y="64638"/>
                  </a:lnTo>
                  <a:lnTo>
                    <a:pt x="2147" y="79102"/>
                  </a:lnTo>
                  <a:lnTo>
                    <a:pt x="3003" y="93380"/>
                  </a:lnTo>
                  <a:lnTo>
                    <a:pt x="4178" y="107107"/>
                  </a:lnTo>
                  <a:lnTo>
                    <a:pt x="5817" y="120153"/>
                  </a:lnTo>
                  <a:lnTo>
                    <a:pt x="7918" y="132725"/>
                  </a:lnTo>
                  <a:lnTo>
                    <a:pt x="10406" y="145247"/>
                  </a:lnTo>
                  <a:lnTo>
                    <a:pt x="13194" y="157969"/>
                  </a:lnTo>
                  <a:lnTo>
                    <a:pt x="16202" y="170804"/>
                  </a:lnTo>
                  <a:lnTo>
                    <a:pt x="19367" y="183429"/>
                  </a:lnTo>
                  <a:lnTo>
                    <a:pt x="22643" y="195679"/>
                  </a:lnTo>
                  <a:lnTo>
                    <a:pt x="25994" y="208025"/>
                  </a:lnTo>
                  <a:lnTo>
                    <a:pt x="29397" y="221445"/>
                  </a:lnTo>
                  <a:lnTo>
                    <a:pt x="32834" y="236390"/>
                  </a:lnTo>
                  <a:lnTo>
                    <a:pt x="36296" y="252344"/>
                  </a:lnTo>
                  <a:lnTo>
                    <a:pt x="39773" y="268139"/>
                  </a:lnTo>
                  <a:lnTo>
                    <a:pt x="43261" y="283099"/>
                  </a:lnTo>
                  <a:lnTo>
                    <a:pt x="46756" y="297227"/>
                  </a:lnTo>
                  <a:lnTo>
                    <a:pt x="50256" y="310928"/>
                  </a:lnTo>
                  <a:lnTo>
                    <a:pt x="53754" y="324502"/>
                  </a:lnTo>
                  <a:lnTo>
                    <a:pt x="57099" y="337875"/>
                  </a:lnTo>
                  <a:lnTo>
                    <a:pt x="60320" y="352188"/>
                  </a:lnTo>
                  <a:lnTo>
                    <a:pt x="63702" y="370937"/>
                  </a:lnTo>
                  <a:lnTo>
                    <a:pt x="67784" y="4000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832165" y="3217112"/>
              <a:ext cx="273742" cy="78308"/>
            </a:xfrm>
            <a:custGeom>
              <a:avLst/>
              <a:gdLst/>
              <a:ahLst/>
              <a:cxnLst/>
              <a:rect l="0" t="0" r="0" b="0"/>
              <a:pathLst>
                <a:path w="273742" h="78308">
                  <a:moveTo>
                    <a:pt x="273741" y="4608"/>
                  </a:moveTo>
                  <a:lnTo>
                    <a:pt x="262006" y="1808"/>
                  </a:lnTo>
                  <a:lnTo>
                    <a:pt x="250878" y="306"/>
                  </a:lnTo>
                  <a:lnTo>
                    <a:pt x="239275" y="0"/>
                  </a:lnTo>
                  <a:lnTo>
                    <a:pt x="226940" y="679"/>
                  </a:lnTo>
                  <a:lnTo>
                    <a:pt x="213632" y="2147"/>
                  </a:lnTo>
                  <a:lnTo>
                    <a:pt x="199332" y="4216"/>
                  </a:lnTo>
                  <a:lnTo>
                    <a:pt x="184500" y="6725"/>
                  </a:lnTo>
                  <a:lnTo>
                    <a:pt x="169935" y="9548"/>
                  </a:lnTo>
                  <a:lnTo>
                    <a:pt x="156061" y="12590"/>
                  </a:lnTo>
                  <a:lnTo>
                    <a:pt x="142629" y="15783"/>
                  </a:lnTo>
                  <a:lnTo>
                    <a:pt x="128931" y="19079"/>
                  </a:lnTo>
                  <a:lnTo>
                    <a:pt x="114573" y="22450"/>
                  </a:lnTo>
                  <a:lnTo>
                    <a:pt x="99810" y="26036"/>
                  </a:lnTo>
                  <a:lnTo>
                    <a:pt x="85345" y="30130"/>
                  </a:lnTo>
                  <a:lnTo>
                    <a:pt x="71579" y="34849"/>
                  </a:lnTo>
                  <a:lnTo>
                    <a:pt x="58742" y="40155"/>
                  </a:lnTo>
                  <a:lnTo>
                    <a:pt x="47046" y="45942"/>
                  </a:lnTo>
                  <a:lnTo>
                    <a:pt x="36489" y="52086"/>
                  </a:lnTo>
                  <a:lnTo>
                    <a:pt x="27202" y="58183"/>
                  </a:lnTo>
                  <a:lnTo>
                    <a:pt x="18636" y="64156"/>
                  </a:lnTo>
                  <a:lnTo>
                    <a:pt x="10035" y="70528"/>
                  </a:lnTo>
                  <a:lnTo>
                    <a:pt x="0" y="7830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089482" y="3192050"/>
              <a:ext cx="142767" cy="229201"/>
            </a:xfrm>
            <a:custGeom>
              <a:avLst/>
              <a:gdLst/>
              <a:ahLst/>
              <a:cxnLst/>
              <a:rect l="0" t="0" r="0" b="0"/>
              <a:pathLst>
                <a:path w="142767" h="229201">
                  <a:moveTo>
                    <a:pt x="5896" y="124426"/>
                  </a:moveTo>
                  <a:lnTo>
                    <a:pt x="17631" y="121492"/>
                  </a:lnTo>
                  <a:lnTo>
                    <a:pt x="28760" y="118710"/>
                  </a:lnTo>
                  <a:lnTo>
                    <a:pt x="40354" y="115811"/>
                  </a:lnTo>
                  <a:lnTo>
                    <a:pt x="52342" y="112770"/>
                  </a:lnTo>
                  <a:lnTo>
                    <a:pt x="64354" y="109605"/>
                  </a:lnTo>
                  <a:lnTo>
                    <a:pt x="76147" y="106332"/>
                  </a:lnTo>
                  <a:lnTo>
                    <a:pt x="87328" y="102649"/>
                  </a:lnTo>
                  <a:lnTo>
                    <a:pt x="97300" y="97961"/>
                  </a:lnTo>
                  <a:lnTo>
                    <a:pt x="105844" y="92021"/>
                  </a:lnTo>
                  <a:lnTo>
                    <a:pt x="112748" y="84742"/>
                  </a:lnTo>
                  <a:lnTo>
                    <a:pt x="117643" y="76028"/>
                  </a:lnTo>
                  <a:lnTo>
                    <a:pt x="120525" y="65987"/>
                  </a:lnTo>
                  <a:lnTo>
                    <a:pt x="121512" y="55178"/>
                  </a:lnTo>
                  <a:lnTo>
                    <a:pt x="120671" y="44471"/>
                  </a:lnTo>
                  <a:lnTo>
                    <a:pt x="118212" y="34356"/>
                  </a:lnTo>
                  <a:lnTo>
                    <a:pt x="114122" y="25110"/>
                  </a:lnTo>
                  <a:lnTo>
                    <a:pt x="108105" y="16973"/>
                  </a:lnTo>
                  <a:lnTo>
                    <a:pt x="100173" y="9960"/>
                  </a:lnTo>
                  <a:lnTo>
                    <a:pt x="90764" y="4404"/>
                  </a:lnTo>
                  <a:lnTo>
                    <a:pt x="80539" y="1018"/>
                  </a:lnTo>
                  <a:lnTo>
                    <a:pt x="69965" y="0"/>
                  </a:lnTo>
                  <a:lnTo>
                    <a:pt x="59444" y="1094"/>
                  </a:lnTo>
                  <a:lnTo>
                    <a:pt x="49387" y="3879"/>
                  </a:lnTo>
                  <a:lnTo>
                    <a:pt x="39965" y="7943"/>
                  </a:lnTo>
                  <a:lnTo>
                    <a:pt x="31317" y="13262"/>
                  </a:lnTo>
                  <a:lnTo>
                    <a:pt x="23647" y="20180"/>
                  </a:lnTo>
                  <a:lnTo>
                    <a:pt x="16971" y="28756"/>
                  </a:lnTo>
                  <a:lnTo>
                    <a:pt x="11316" y="38785"/>
                  </a:lnTo>
                  <a:lnTo>
                    <a:pt x="6808" y="49966"/>
                  </a:lnTo>
                  <a:lnTo>
                    <a:pt x="3407" y="62002"/>
                  </a:lnTo>
                  <a:lnTo>
                    <a:pt x="1104" y="74491"/>
                  </a:lnTo>
                  <a:lnTo>
                    <a:pt x="0" y="86940"/>
                  </a:lnTo>
                  <a:lnTo>
                    <a:pt x="34" y="99097"/>
                  </a:lnTo>
                  <a:lnTo>
                    <a:pt x="1021" y="111225"/>
                  </a:lnTo>
                  <a:lnTo>
                    <a:pt x="2747" y="123973"/>
                  </a:lnTo>
                  <a:lnTo>
                    <a:pt x="5025" y="137658"/>
                  </a:lnTo>
                  <a:lnTo>
                    <a:pt x="8028" y="151953"/>
                  </a:lnTo>
                  <a:lnTo>
                    <a:pt x="12254" y="166096"/>
                  </a:lnTo>
                  <a:lnTo>
                    <a:pt x="17877" y="179638"/>
                  </a:lnTo>
                  <a:lnTo>
                    <a:pt x="24772" y="192153"/>
                  </a:lnTo>
                  <a:lnTo>
                    <a:pt x="32697" y="203100"/>
                  </a:lnTo>
                  <a:lnTo>
                    <a:pt x="41399" y="212337"/>
                  </a:lnTo>
                  <a:lnTo>
                    <a:pt x="50665" y="219723"/>
                  </a:lnTo>
                  <a:lnTo>
                    <a:pt x="60330" y="224951"/>
                  </a:lnTo>
                  <a:lnTo>
                    <a:pt x="70267" y="228059"/>
                  </a:lnTo>
                  <a:lnTo>
                    <a:pt x="80226" y="229200"/>
                  </a:lnTo>
                  <a:lnTo>
                    <a:pt x="89839" y="228462"/>
                  </a:lnTo>
                  <a:lnTo>
                    <a:pt x="98931" y="226086"/>
                  </a:lnTo>
                  <a:lnTo>
                    <a:pt x="107398" y="222515"/>
                  </a:lnTo>
                  <a:lnTo>
                    <a:pt x="116053" y="217859"/>
                  </a:lnTo>
                  <a:lnTo>
                    <a:pt x="126775" y="210597"/>
                  </a:lnTo>
                  <a:lnTo>
                    <a:pt x="142766" y="1981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263834" y="3221720"/>
              <a:ext cx="157928" cy="187520"/>
            </a:xfrm>
            <a:custGeom>
              <a:avLst/>
              <a:gdLst/>
              <a:ahLst/>
              <a:cxnLst/>
              <a:rect l="0" t="0" r="0" b="0"/>
              <a:pathLst>
                <a:path w="157928" h="187520">
                  <a:moveTo>
                    <a:pt x="0" y="105285"/>
                  </a:moveTo>
                  <a:lnTo>
                    <a:pt x="3001" y="119820"/>
                  </a:lnTo>
                  <a:lnTo>
                    <a:pt x="6423" y="132451"/>
                  </a:lnTo>
                  <a:lnTo>
                    <a:pt x="10614" y="144355"/>
                  </a:lnTo>
                  <a:lnTo>
                    <a:pt x="15342" y="155837"/>
                  </a:lnTo>
                  <a:lnTo>
                    <a:pt x="20175" y="167030"/>
                  </a:lnTo>
                  <a:lnTo>
                    <a:pt x="24802" y="177939"/>
                  </a:lnTo>
                  <a:lnTo>
                    <a:pt x="27385" y="185896"/>
                  </a:lnTo>
                  <a:lnTo>
                    <a:pt x="26502" y="187519"/>
                  </a:lnTo>
                  <a:lnTo>
                    <a:pt x="23985" y="183848"/>
                  </a:lnTo>
                  <a:lnTo>
                    <a:pt x="21033" y="176576"/>
                  </a:lnTo>
                  <a:lnTo>
                    <a:pt x="18323" y="166956"/>
                  </a:lnTo>
                  <a:lnTo>
                    <a:pt x="16132" y="155819"/>
                  </a:lnTo>
                  <a:lnTo>
                    <a:pt x="14810" y="144029"/>
                  </a:lnTo>
                  <a:lnTo>
                    <a:pt x="14895" y="132542"/>
                  </a:lnTo>
                  <a:lnTo>
                    <a:pt x="16545" y="121841"/>
                  </a:lnTo>
                  <a:lnTo>
                    <a:pt x="19600" y="112004"/>
                  </a:lnTo>
                  <a:lnTo>
                    <a:pt x="23784" y="102923"/>
                  </a:lnTo>
                  <a:lnTo>
                    <a:pt x="28821" y="94440"/>
                  </a:lnTo>
                  <a:lnTo>
                    <a:pt x="34642" y="86400"/>
                  </a:lnTo>
                  <a:lnTo>
                    <a:pt x="41372" y="78678"/>
                  </a:lnTo>
                  <a:lnTo>
                    <a:pt x="49008" y="71185"/>
                  </a:lnTo>
                  <a:lnTo>
                    <a:pt x="57423" y="64013"/>
                  </a:lnTo>
                  <a:lnTo>
                    <a:pt x="66449" y="57424"/>
                  </a:lnTo>
                  <a:lnTo>
                    <a:pt x="75925" y="51506"/>
                  </a:lnTo>
                  <a:lnTo>
                    <a:pt x="85560" y="46041"/>
                  </a:lnTo>
                  <a:lnTo>
                    <a:pt x="94948" y="40604"/>
                  </a:lnTo>
                  <a:lnTo>
                    <a:pt x="103889" y="34947"/>
                  </a:lnTo>
                  <a:lnTo>
                    <a:pt x="112452" y="29114"/>
                  </a:lnTo>
                  <a:lnTo>
                    <a:pt x="121927" y="22667"/>
                  </a:lnTo>
                  <a:lnTo>
                    <a:pt x="135379" y="13920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680285" y="3063792"/>
              <a:ext cx="57332" cy="400084"/>
            </a:xfrm>
            <a:custGeom>
              <a:avLst/>
              <a:gdLst/>
              <a:ahLst/>
              <a:cxnLst/>
              <a:rect l="0" t="0" r="0" b="0"/>
              <a:pathLst>
                <a:path w="57332" h="400084">
                  <a:moveTo>
                    <a:pt x="4689" y="0"/>
                  </a:moveTo>
                  <a:lnTo>
                    <a:pt x="4622" y="14535"/>
                  </a:lnTo>
                  <a:lnTo>
                    <a:pt x="3981" y="27166"/>
                  </a:lnTo>
                  <a:lnTo>
                    <a:pt x="2694" y="39071"/>
                  </a:lnTo>
                  <a:lnTo>
                    <a:pt x="1180" y="50553"/>
                  </a:lnTo>
                  <a:lnTo>
                    <a:pt x="160" y="61745"/>
                  </a:lnTo>
                  <a:lnTo>
                    <a:pt x="0" y="72750"/>
                  </a:lnTo>
                  <a:lnTo>
                    <a:pt x="728" y="84284"/>
                  </a:lnTo>
                  <a:lnTo>
                    <a:pt x="2213" y="97620"/>
                  </a:lnTo>
                  <a:lnTo>
                    <a:pt x="4290" y="113306"/>
                  </a:lnTo>
                  <a:lnTo>
                    <a:pt x="6803" y="131234"/>
                  </a:lnTo>
                  <a:lnTo>
                    <a:pt x="9628" y="151014"/>
                  </a:lnTo>
                  <a:lnTo>
                    <a:pt x="12670" y="172206"/>
                  </a:lnTo>
                  <a:lnTo>
                    <a:pt x="15864" y="194264"/>
                  </a:lnTo>
                  <a:lnTo>
                    <a:pt x="19160" y="216582"/>
                  </a:lnTo>
                  <a:lnTo>
                    <a:pt x="22526" y="238798"/>
                  </a:lnTo>
                  <a:lnTo>
                    <a:pt x="25940" y="260457"/>
                  </a:lnTo>
                  <a:lnTo>
                    <a:pt x="29385" y="280934"/>
                  </a:lnTo>
                  <a:lnTo>
                    <a:pt x="32851" y="300000"/>
                  </a:lnTo>
                  <a:lnTo>
                    <a:pt x="36332" y="317601"/>
                  </a:lnTo>
                  <a:lnTo>
                    <a:pt x="39823" y="333672"/>
                  </a:lnTo>
                  <a:lnTo>
                    <a:pt x="43314" y="348326"/>
                  </a:lnTo>
                  <a:lnTo>
                    <a:pt x="46654" y="361364"/>
                  </a:lnTo>
                  <a:lnTo>
                    <a:pt x="49873" y="373471"/>
                  </a:lnTo>
                  <a:lnTo>
                    <a:pt x="53252" y="385714"/>
                  </a:lnTo>
                  <a:lnTo>
                    <a:pt x="57331" y="4000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846412" y="3105906"/>
              <a:ext cx="156599" cy="412922"/>
            </a:xfrm>
            <a:custGeom>
              <a:avLst/>
              <a:gdLst/>
              <a:ahLst/>
              <a:cxnLst/>
              <a:rect l="0" t="0" r="0" b="0"/>
              <a:pathLst>
                <a:path w="156599" h="412922">
                  <a:moveTo>
                    <a:pt x="49132" y="0"/>
                  </a:moveTo>
                  <a:lnTo>
                    <a:pt x="46198" y="8869"/>
                  </a:lnTo>
                  <a:lnTo>
                    <a:pt x="43416" y="17856"/>
                  </a:lnTo>
                  <a:lnTo>
                    <a:pt x="40516" y="27856"/>
                  </a:lnTo>
                  <a:lnTo>
                    <a:pt x="37476" y="39009"/>
                  </a:lnTo>
                  <a:lnTo>
                    <a:pt x="34311" y="51469"/>
                  </a:lnTo>
                  <a:lnTo>
                    <a:pt x="31047" y="65171"/>
                  </a:lnTo>
                  <a:lnTo>
                    <a:pt x="27709" y="79589"/>
                  </a:lnTo>
                  <a:lnTo>
                    <a:pt x="24318" y="93870"/>
                  </a:lnTo>
                  <a:lnTo>
                    <a:pt x="20889" y="107550"/>
                  </a:lnTo>
                  <a:lnTo>
                    <a:pt x="17434" y="120852"/>
                  </a:lnTo>
                  <a:lnTo>
                    <a:pt x="13962" y="134461"/>
                  </a:lnTo>
                  <a:lnTo>
                    <a:pt x="10482" y="148774"/>
                  </a:lnTo>
                  <a:lnTo>
                    <a:pt x="7162" y="164016"/>
                  </a:lnTo>
                  <a:lnTo>
                    <a:pt x="4312" y="180399"/>
                  </a:lnTo>
                  <a:lnTo>
                    <a:pt x="2067" y="197907"/>
                  </a:lnTo>
                  <a:lnTo>
                    <a:pt x="561" y="216209"/>
                  </a:lnTo>
                  <a:lnTo>
                    <a:pt x="0" y="234786"/>
                  </a:lnTo>
                  <a:lnTo>
                    <a:pt x="398" y="253311"/>
                  </a:lnTo>
                  <a:lnTo>
                    <a:pt x="1461" y="271492"/>
                  </a:lnTo>
                  <a:lnTo>
                    <a:pt x="2705" y="289006"/>
                  </a:lnTo>
                  <a:lnTo>
                    <a:pt x="3842" y="305744"/>
                  </a:lnTo>
                  <a:lnTo>
                    <a:pt x="5094" y="321611"/>
                  </a:lnTo>
                  <a:lnTo>
                    <a:pt x="7074" y="336435"/>
                  </a:lnTo>
                  <a:lnTo>
                    <a:pt x="10074" y="350221"/>
                  </a:lnTo>
                  <a:lnTo>
                    <a:pt x="14074" y="362955"/>
                  </a:lnTo>
                  <a:lnTo>
                    <a:pt x="18909" y="374524"/>
                  </a:lnTo>
                  <a:lnTo>
                    <a:pt x="24400" y="384966"/>
                  </a:lnTo>
                  <a:lnTo>
                    <a:pt x="30868" y="394133"/>
                  </a:lnTo>
                  <a:lnTo>
                    <a:pt x="39098" y="401620"/>
                  </a:lnTo>
                  <a:lnTo>
                    <a:pt x="49364" y="407350"/>
                  </a:lnTo>
                  <a:lnTo>
                    <a:pt x="61003" y="411216"/>
                  </a:lnTo>
                  <a:lnTo>
                    <a:pt x="72739" y="412921"/>
                  </a:lnTo>
                  <a:lnTo>
                    <a:pt x="83813" y="412505"/>
                  </a:lnTo>
                  <a:lnTo>
                    <a:pt x="94009" y="410127"/>
                  </a:lnTo>
                  <a:lnTo>
                    <a:pt x="103382" y="405872"/>
                  </a:lnTo>
                  <a:lnTo>
                    <a:pt x="112085" y="399971"/>
                  </a:lnTo>
                  <a:lnTo>
                    <a:pt x="120116" y="392588"/>
                  </a:lnTo>
                  <a:lnTo>
                    <a:pt x="127305" y="383737"/>
                  </a:lnTo>
                  <a:lnTo>
                    <a:pt x="133630" y="373569"/>
                  </a:lnTo>
                  <a:lnTo>
                    <a:pt x="139203" y="362488"/>
                  </a:lnTo>
                  <a:lnTo>
                    <a:pt x="144182" y="351059"/>
                  </a:lnTo>
                  <a:lnTo>
                    <a:pt x="148709" y="339633"/>
                  </a:lnTo>
                  <a:lnTo>
                    <a:pt x="152580" y="328352"/>
                  </a:lnTo>
                  <a:lnTo>
                    <a:pt x="155276" y="317243"/>
                  </a:lnTo>
                  <a:lnTo>
                    <a:pt x="156598" y="306299"/>
                  </a:lnTo>
                  <a:lnTo>
                    <a:pt x="156332" y="295814"/>
                  </a:lnTo>
                  <a:lnTo>
                    <a:pt x="154100" y="286371"/>
                  </a:lnTo>
                  <a:lnTo>
                    <a:pt x="149886" y="278213"/>
                  </a:lnTo>
                  <a:lnTo>
                    <a:pt x="143802" y="271582"/>
                  </a:lnTo>
                  <a:lnTo>
                    <a:pt x="135906" y="266876"/>
                  </a:lnTo>
                  <a:lnTo>
                    <a:pt x="126421" y="264125"/>
                  </a:lnTo>
                  <a:lnTo>
                    <a:pt x="115988" y="263226"/>
                  </a:lnTo>
                  <a:lnTo>
                    <a:pt x="105533" y="264127"/>
                  </a:lnTo>
                  <a:lnTo>
                    <a:pt x="95588" y="266628"/>
                  </a:lnTo>
                  <a:lnTo>
                    <a:pt x="86457" y="270744"/>
                  </a:lnTo>
                  <a:lnTo>
                    <a:pt x="78396" y="276780"/>
                  </a:lnTo>
                  <a:lnTo>
                    <a:pt x="71424" y="284719"/>
                  </a:lnTo>
                  <a:lnTo>
                    <a:pt x="65539" y="294062"/>
                  </a:lnTo>
                  <a:lnTo>
                    <a:pt x="60238" y="305116"/>
                  </a:lnTo>
                  <a:lnTo>
                    <a:pt x="55053" y="321087"/>
                  </a:lnTo>
                  <a:lnTo>
                    <a:pt x="49132" y="3474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906072" y="2958507"/>
              <a:ext cx="181846" cy="736996"/>
            </a:xfrm>
            <a:custGeom>
              <a:avLst/>
              <a:gdLst/>
              <a:ahLst/>
              <a:cxnLst/>
              <a:rect l="0" t="0" r="0" b="0"/>
              <a:pathLst>
                <a:path w="181846" h="736996">
                  <a:moveTo>
                    <a:pt x="0" y="0"/>
                  </a:moveTo>
                  <a:lnTo>
                    <a:pt x="8734" y="8802"/>
                  </a:lnTo>
                  <a:lnTo>
                    <a:pt x="16441" y="17148"/>
                  </a:lnTo>
                  <a:lnTo>
                    <a:pt x="23843" y="25847"/>
                  </a:lnTo>
                  <a:lnTo>
                    <a:pt x="31105" y="34968"/>
                  </a:lnTo>
                  <a:lnTo>
                    <a:pt x="38283" y="44463"/>
                  </a:lnTo>
                  <a:lnTo>
                    <a:pt x="45413" y="54260"/>
                  </a:lnTo>
                  <a:lnTo>
                    <a:pt x="52676" y="64447"/>
                  </a:lnTo>
                  <a:lnTo>
                    <a:pt x="60392" y="75269"/>
                  </a:lnTo>
                  <a:lnTo>
                    <a:pt x="68691" y="86813"/>
                  </a:lnTo>
                  <a:lnTo>
                    <a:pt x="77384" y="99175"/>
                  </a:lnTo>
                  <a:lnTo>
                    <a:pt x="86065" y="112538"/>
                  </a:lnTo>
                  <a:lnTo>
                    <a:pt x="94496" y="126896"/>
                  </a:lnTo>
                  <a:lnTo>
                    <a:pt x="102615" y="141946"/>
                  </a:lnTo>
                  <a:lnTo>
                    <a:pt x="110446" y="157193"/>
                  </a:lnTo>
                  <a:lnTo>
                    <a:pt x="118041" y="172336"/>
                  </a:lnTo>
                  <a:lnTo>
                    <a:pt x="125294" y="187266"/>
                  </a:lnTo>
                  <a:lnTo>
                    <a:pt x="131945" y="201976"/>
                  </a:lnTo>
                  <a:lnTo>
                    <a:pt x="137903" y="216506"/>
                  </a:lnTo>
                  <a:lnTo>
                    <a:pt x="143227" y="231061"/>
                  </a:lnTo>
                  <a:lnTo>
                    <a:pt x="148038" y="245986"/>
                  </a:lnTo>
                  <a:lnTo>
                    <a:pt x="152460" y="261441"/>
                  </a:lnTo>
                  <a:lnTo>
                    <a:pt x="156600" y="277416"/>
                  </a:lnTo>
                  <a:lnTo>
                    <a:pt x="160542" y="293826"/>
                  </a:lnTo>
                  <a:lnTo>
                    <a:pt x="164345" y="310576"/>
                  </a:lnTo>
                  <a:lnTo>
                    <a:pt x="168052" y="327739"/>
                  </a:lnTo>
                  <a:lnTo>
                    <a:pt x="171695" y="345552"/>
                  </a:lnTo>
                  <a:lnTo>
                    <a:pt x="175285" y="364093"/>
                  </a:lnTo>
                  <a:lnTo>
                    <a:pt x="178509" y="383290"/>
                  </a:lnTo>
                  <a:lnTo>
                    <a:pt x="180761" y="403016"/>
                  </a:lnTo>
                  <a:lnTo>
                    <a:pt x="181796" y="423140"/>
                  </a:lnTo>
                  <a:lnTo>
                    <a:pt x="181845" y="443552"/>
                  </a:lnTo>
                  <a:lnTo>
                    <a:pt x="181423" y="464168"/>
                  </a:lnTo>
                  <a:lnTo>
                    <a:pt x="180881" y="484921"/>
                  </a:lnTo>
                  <a:lnTo>
                    <a:pt x="180385" y="505604"/>
                  </a:lnTo>
                  <a:lnTo>
                    <a:pt x="179985" y="525876"/>
                  </a:lnTo>
                  <a:lnTo>
                    <a:pt x="179676" y="545588"/>
                  </a:lnTo>
                  <a:lnTo>
                    <a:pt x="179113" y="564758"/>
                  </a:lnTo>
                  <a:lnTo>
                    <a:pt x="177664" y="583477"/>
                  </a:lnTo>
                  <a:lnTo>
                    <a:pt x="175056" y="601842"/>
                  </a:lnTo>
                  <a:lnTo>
                    <a:pt x="171504" y="619617"/>
                  </a:lnTo>
                  <a:lnTo>
                    <a:pt x="167510" y="636260"/>
                  </a:lnTo>
                  <a:lnTo>
                    <a:pt x="163423" y="651569"/>
                  </a:lnTo>
                  <a:lnTo>
                    <a:pt x="159548" y="665777"/>
                  </a:lnTo>
                  <a:lnTo>
                    <a:pt x="155847" y="681094"/>
                  </a:lnTo>
                  <a:lnTo>
                    <a:pt x="152002" y="702218"/>
                  </a:lnTo>
                  <a:lnTo>
                    <a:pt x="147399" y="73699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1459866" y="3954953"/>
            <a:ext cx="3151617" cy="877628"/>
            <a:chOff x="1459866" y="3954953"/>
            <a:chExt cx="3151617" cy="877628"/>
          </a:xfrm>
        </p:grpSpPr>
        <p:sp>
          <p:nvSpPr>
            <p:cNvPr id="91" name="Freeform 90"/>
            <p:cNvSpPr/>
            <p:nvPr/>
          </p:nvSpPr>
          <p:spPr>
            <a:xfrm>
              <a:off x="1459866" y="4284372"/>
              <a:ext cx="214166" cy="99600"/>
            </a:xfrm>
            <a:custGeom>
              <a:avLst/>
              <a:gdLst/>
              <a:ahLst/>
              <a:cxnLst/>
              <a:rect l="0" t="0" r="0" b="0"/>
              <a:pathLst>
                <a:path w="214166" h="99600">
                  <a:moveTo>
                    <a:pt x="3595" y="726"/>
                  </a:moveTo>
                  <a:lnTo>
                    <a:pt x="862" y="9528"/>
                  </a:lnTo>
                  <a:lnTo>
                    <a:pt x="0" y="17874"/>
                  </a:lnTo>
                  <a:lnTo>
                    <a:pt x="990" y="26573"/>
                  </a:lnTo>
                  <a:lnTo>
                    <a:pt x="3529" y="35694"/>
                  </a:lnTo>
                  <a:lnTo>
                    <a:pt x="7314" y="45189"/>
                  </a:lnTo>
                  <a:lnTo>
                    <a:pt x="12049" y="54976"/>
                  </a:lnTo>
                  <a:lnTo>
                    <a:pt x="17482" y="64817"/>
                  </a:lnTo>
                  <a:lnTo>
                    <a:pt x="23412" y="74343"/>
                  </a:lnTo>
                  <a:lnTo>
                    <a:pt x="29690" y="83358"/>
                  </a:lnTo>
                  <a:lnTo>
                    <a:pt x="36207" y="91205"/>
                  </a:lnTo>
                  <a:lnTo>
                    <a:pt x="42887" y="96733"/>
                  </a:lnTo>
                  <a:lnTo>
                    <a:pt x="49674" y="99514"/>
                  </a:lnTo>
                  <a:lnTo>
                    <a:pt x="56368" y="99599"/>
                  </a:lnTo>
                  <a:lnTo>
                    <a:pt x="62636" y="97155"/>
                  </a:lnTo>
                  <a:lnTo>
                    <a:pt x="68329" y="92545"/>
                  </a:lnTo>
                  <a:lnTo>
                    <a:pt x="73304" y="86064"/>
                  </a:lnTo>
                  <a:lnTo>
                    <a:pt x="77348" y="77835"/>
                  </a:lnTo>
                  <a:lnTo>
                    <a:pt x="80451" y="68095"/>
                  </a:lnTo>
                  <a:lnTo>
                    <a:pt x="83231" y="57475"/>
                  </a:lnTo>
                  <a:lnTo>
                    <a:pt x="86785" y="46888"/>
                  </a:lnTo>
                  <a:lnTo>
                    <a:pt x="91667" y="36851"/>
                  </a:lnTo>
                  <a:lnTo>
                    <a:pt x="97917" y="27655"/>
                  </a:lnTo>
                  <a:lnTo>
                    <a:pt x="105335" y="19551"/>
                  </a:lnTo>
                  <a:lnTo>
                    <a:pt x="113661" y="12555"/>
                  </a:lnTo>
                  <a:lnTo>
                    <a:pt x="122657" y="6840"/>
                  </a:lnTo>
                  <a:lnTo>
                    <a:pt x="132133" y="2816"/>
                  </a:lnTo>
                  <a:lnTo>
                    <a:pt x="141940" y="555"/>
                  </a:lnTo>
                  <a:lnTo>
                    <a:pt x="151810" y="0"/>
                  </a:lnTo>
                  <a:lnTo>
                    <a:pt x="161362" y="1140"/>
                  </a:lnTo>
                  <a:lnTo>
                    <a:pt x="170413" y="3789"/>
                  </a:lnTo>
                  <a:lnTo>
                    <a:pt x="178852" y="7545"/>
                  </a:lnTo>
                  <a:lnTo>
                    <a:pt x="187486" y="12346"/>
                  </a:lnTo>
                  <a:lnTo>
                    <a:pt x="198190" y="19727"/>
                  </a:lnTo>
                  <a:lnTo>
                    <a:pt x="214165" y="323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853015" y="4158756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0" y="0"/>
                  </a:moveTo>
                  <a:lnTo>
                    <a:pt x="0" y="8678"/>
                  </a:lnTo>
                  <a:lnTo>
                    <a:pt x="0" y="21199"/>
                  </a:lnTo>
                  <a:lnTo>
                    <a:pt x="0" y="36025"/>
                  </a:lnTo>
                  <a:lnTo>
                    <a:pt x="0" y="52537"/>
                  </a:lnTo>
                  <a:lnTo>
                    <a:pt x="0" y="70175"/>
                  </a:lnTo>
                  <a:lnTo>
                    <a:pt x="0" y="88305"/>
                  </a:lnTo>
                  <a:lnTo>
                    <a:pt x="5" y="106527"/>
                  </a:lnTo>
                  <a:lnTo>
                    <a:pt x="177" y="124505"/>
                  </a:lnTo>
                  <a:lnTo>
                    <a:pt x="826" y="141883"/>
                  </a:lnTo>
                  <a:lnTo>
                    <a:pt x="2074" y="158534"/>
                  </a:lnTo>
                  <a:lnTo>
                    <a:pt x="3727" y="174513"/>
                  </a:lnTo>
                  <a:lnTo>
                    <a:pt x="5375" y="189944"/>
                  </a:lnTo>
                  <a:lnTo>
                    <a:pt x="6783" y="204969"/>
                  </a:lnTo>
                  <a:lnTo>
                    <a:pt x="8048" y="220030"/>
                  </a:lnTo>
                  <a:lnTo>
                    <a:pt x="9505" y="235827"/>
                  </a:lnTo>
                  <a:lnTo>
                    <a:pt x="11331" y="252682"/>
                  </a:lnTo>
                  <a:lnTo>
                    <a:pt x="13389" y="270410"/>
                  </a:lnTo>
                  <a:lnTo>
                    <a:pt x="15317" y="288536"/>
                  </a:lnTo>
                  <a:lnTo>
                    <a:pt x="16911" y="306716"/>
                  </a:lnTo>
                  <a:lnTo>
                    <a:pt x="18136" y="324431"/>
                  </a:lnTo>
                  <a:lnTo>
                    <a:pt x="19166" y="342867"/>
                  </a:lnTo>
                  <a:lnTo>
                    <a:pt x="20088" y="365873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726673" y="4038179"/>
              <a:ext cx="267808" cy="299563"/>
            </a:xfrm>
            <a:custGeom>
              <a:avLst/>
              <a:gdLst/>
              <a:ahLst/>
              <a:cxnLst/>
              <a:rect l="0" t="0" r="0" b="0"/>
              <a:pathLst>
                <a:path w="267808" h="299563">
                  <a:moveTo>
                    <a:pt x="0" y="88992"/>
                  </a:moveTo>
                  <a:lnTo>
                    <a:pt x="3001" y="80257"/>
                  </a:lnTo>
                  <a:lnTo>
                    <a:pt x="6423" y="72551"/>
                  </a:lnTo>
                  <a:lnTo>
                    <a:pt x="10619" y="65149"/>
                  </a:lnTo>
                  <a:lnTo>
                    <a:pt x="15520" y="57888"/>
                  </a:lnTo>
                  <a:lnTo>
                    <a:pt x="21001" y="50709"/>
                  </a:lnTo>
                  <a:lnTo>
                    <a:pt x="26941" y="43584"/>
                  </a:lnTo>
                  <a:lnTo>
                    <a:pt x="33548" y="36493"/>
                  </a:lnTo>
                  <a:lnTo>
                    <a:pt x="41343" y="29426"/>
                  </a:lnTo>
                  <a:lnTo>
                    <a:pt x="50514" y="22384"/>
                  </a:lnTo>
                  <a:lnTo>
                    <a:pt x="60944" y="15690"/>
                  </a:lnTo>
                  <a:lnTo>
                    <a:pt x="72393" y="9954"/>
                  </a:lnTo>
                  <a:lnTo>
                    <a:pt x="84611" y="5436"/>
                  </a:lnTo>
                  <a:lnTo>
                    <a:pt x="97221" y="2234"/>
                  </a:lnTo>
                  <a:lnTo>
                    <a:pt x="109751" y="452"/>
                  </a:lnTo>
                  <a:lnTo>
                    <a:pt x="121952" y="0"/>
                  </a:lnTo>
                  <a:lnTo>
                    <a:pt x="133771" y="815"/>
                  </a:lnTo>
                  <a:lnTo>
                    <a:pt x="145246" y="2948"/>
                  </a:lnTo>
                  <a:lnTo>
                    <a:pt x="156450" y="6310"/>
                  </a:lnTo>
                  <a:lnTo>
                    <a:pt x="167450" y="10854"/>
                  </a:lnTo>
                  <a:lnTo>
                    <a:pt x="178304" y="16652"/>
                  </a:lnTo>
                  <a:lnTo>
                    <a:pt x="189050" y="23626"/>
                  </a:lnTo>
                  <a:lnTo>
                    <a:pt x="199556" y="31581"/>
                  </a:lnTo>
                  <a:lnTo>
                    <a:pt x="209537" y="40290"/>
                  </a:lnTo>
                  <a:lnTo>
                    <a:pt x="218881" y="49555"/>
                  </a:lnTo>
                  <a:lnTo>
                    <a:pt x="227630" y="59215"/>
                  </a:lnTo>
                  <a:lnTo>
                    <a:pt x="235893" y="69152"/>
                  </a:lnTo>
                  <a:lnTo>
                    <a:pt x="243777" y="79285"/>
                  </a:lnTo>
                  <a:lnTo>
                    <a:pt x="251055" y="89717"/>
                  </a:lnTo>
                  <a:lnTo>
                    <a:pt x="257192" y="100713"/>
                  </a:lnTo>
                  <a:lnTo>
                    <a:pt x="261981" y="112368"/>
                  </a:lnTo>
                  <a:lnTo>
                    <a:pt x="265367" y="124468"/>
                  </a:lnTo>
                  <a:lnTo>
                    <a:pt x="267272" y="136590"/>
                  </a:lnTo>
                  <a:lnTo>
                    <a:pt x="267807" y="148485"/>
                  </a:lnTo>
                  <a:lnTo>
                    <a:pt x="267049" y="160082"/>
                  </a:lnTo>
                  <a:lnTo>
                    <a:pt x="264953" y="171402"/>
                  </a:lnTo>
                  <a:lnTo>
                    <a:pt x="261616" y="182498"/>
                  </a:lnTo>
                  <a:lnTo>
                    <a:pt x="257089" y="193424"/>
                  </a:lnTo>
                  <a:lnTo>
                    <a:pt x="251302" y="204227"/>
                  </a:lnTo>
                  <a:lnTo>
                    <a:pt x="244340" y="214940"/>
                  </a:lnTo>
                  <a:lnTo>
                    <a:pt x="236563" y="225423"/>
                  </a:lnTo>
                  <a:lnTo>
                    <a:pt x="228506" y="235389"/>
                  </a:lnTo>
                  <a:lnTo>
                    <a:pt x="220492" y="244723"/>
                  </a:lnTo>
                  <a:lnTo>
                    <a:pt x="212485" y="253464"/>
                  </a:lnTo>
                  <a:lnTo>
                    <a:pt x="204197" y="261722"/>
                  </a:lnTo>
                  <a:lnTo>
                    <a:pt x="195472" y="269603"/>
                  </a:lnTo>
                  <a:lnTo>
                    <a:pt x="186186" y="276905"/>
                  </a:lnTo>
                  <a:lnTo>
                    <a:pt x="174946" y="283833"/>
                  </a:lnTo>
                  <a:lnTo>
                    <a:pt x="157409" y="291001"/>
                  </a:lnTo>
                  <a:lnTo>
                    <a:pt x="126342" y="29956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929078" y="4319159"/>
              <a:ext cx="155565" cy="237715"/>
            </a:xfrm>
            <a:custGeom>
              <a:avLst/>
              <a:gdLst/>
              <a:ahLst/>
              <a:cxnLst/>
              <a:rect l="0" t="0" r="0" b="0"/>
              <a:pathLst>
                <a:path w="155565" h="237715">
                  <a:moveTo>
                    <a:pt x="18694" y="113338"/>
                  </a:moveTo>
                  <a:lnTo>
                    <a:pt x="30362" y="113204"/>
                  </a:lnTo>
                  <a:lnTo>
                    <a:pt x="40850" y="111924"/>
                  </a:lnTo>
                  <a:lnTo>
                    <a:pt x="51152" y="109331"/>
                  </a:lnTo>
                  <a:lnTo>
                    <a:pt x="61454" y="105611"/>
                  </a:lnTo>
                  <a:lnTo>
                    <a:pt x="71797" y="100978"/>
                  </a:lnTo>
                  <a:lnTo>
                    <a:pt x="82178" y="95641"/>
                  </a:lnTo>
                  <a:lnTo>
                    <a:pt x="92261" y="89620"/>
                  </a:lnTo>
                  <a:lnTo>
                    <a:pt x="101422" y="82758"/>
                  </a:lnTo>
                  <a:lnTo>
                    <a:pt x="109386" y="75034"/>
                  </a:lnTo>
                  <a:lnTo>
                    <a:pt x="115884" y="66560"/>
                  </a:lnTo>
                  <a:lnTo>
                    <a:pt x="120500" y="57495"/>
                  </a:lnTo>
                  <a:lnTo>
                    <a:pt x="123186" y="47993"/>
                  </a:lnTo>
                  <a:lnTo>
                    <a:pt x="123871" y="38341"/>
                  </a:lnTo>
                  <a:lnTo>
                    <a:pt x="122294" y="28942"/>
                  </a:lnTo>
                  <a:lnTo>
                    <a:pt x="118526" y="20006"/>
                  </a:lnTo>
                  <a:lnTo>
                    <a:pt x="112745" y="12041"/>
                  </a:lnTo>
                  <a:lnTo>
                    <a:pt x="105053" y="5902"/>
                  </a:lnTo>
                  <a:lnTo>
                    <a:pt x="95705" y="1894"/>
                  </a:lnTo>
                  <a:lnTo>
                    <a:pt x="85363" y="0"/>
                  </a:lnTo>
                  <a:lnTo>
                    <a:pt x="74971" y="159"/>
                  </a:lnTo>
                  <a:lnTo>
                    <a:pt x="65067" y="2120"/>
                  </a:lnTo>
                  <a:lnTo>
                    <a:pt x="55963" y="5688"/>
                  </a:lnTo>
                  <a:lnTo>
                    <a:pt x="47921" y="10815"/>
                  </a:lnTo>
                  <a:lnTo>
                    <a:pt x="40953" y="17331"/>
                  </a:lnTo>
                  <a:lnTo>
                    <a:pt x="34747" y="24976"/>
                  </a:lnTo>
                  <a:lnTo>
                    <a:pt x="28797" y="33476"/>
                  </a:lnTo>
                  <a:lnTo>
                    <a:pt x="22793" y="42605"/>
                  </a:lnTo>
                  <a:lnTo>
                    <a:pt x="16943" y="52344"/>
                  </a:lnTo>
                  <a:lnTo>
                    <a:pt x="11847" y="62866"/>
                  </a:lnTo>
                  <a:lnTo>
                    <a:pt x="7790" y="74206"/>
                  </a:lnTo>
                  <a:lnTo>
                    <a:pt x="4745" y="86262"/>
                  </a:lnTo>
                  <a:lnTo>
                    <a:pt x="2544" y="98887"/>
                  </a:lnTo>
                  <a:lnTo>
                    <a:pt x="995" y="111932"/>
                  </a:lnTo>
                  <a:lnTo>
                    <a:pt x="91" y="125117"/>
                  </a:lnTo>
                  <a:lnTo>
                    <a:pt x="0" y="138041"/>
                  </a:lnTo>
                  <a:lnTo>
                    <a:pt x="755" y="150510"/>
                  </a:lnTo>
                  <a:lnTo>
                    <a:pt x="2413" y="162510"/>
                  </a:lnTo>
                  <a:lnTo>
                    <a:pt x="5129" y="174108"/>
                  </a:lnTo>
                  <a:lnTo>
                    <a:pt x="8884" y="185389"/>
                  </a:lnTo>
                  <a:lnTo>
                    <a:pt x="13525" y="196271"/>
                  </a:lnTo>
                  <a:lnTo>
                    <a:pt x="18857" y="206513"/>
                  </a:lnTo>
                  <a:lnTo>
                    <a:pt x="24710" y="216021"/>
                  </a:lnTo>
                  <a:lnTo>
                    <a:pt x="31266" y="224373"/>
                  </a:lnTo>
                  <a:lnTo>
                    <a:pt x="39031" y="230773"/>
                  </a:lnTo>
                  <a:lnTo>
                    <a:pt x="48178" y="234961"/>
                  </a:lnTo>
                  <a:lnTo>
                    <a:pt x="58423" y="237146"/>
                  </a:lnTo>
                  <a:lnTo>
                    <a:pt x="69217" y="237714"/>
                  </a:lnTo>
                  <a:lnTo>
                    <a:pt x="80177" y="237059"/>
                  </a:lnTo>
                  <a:lnTo>
                    <a:pt x="90958" y="235352"/>
                  </a:lnTo>
                  <a:lnTo>
                    <a:pt x="101190" y="232544"/>
                  </a:lnTo>
                  <a:lnTo>
                    <a:pt x="110730" y="228703"/>
                  </a:lnTo>
                  <a:lnTo>
                    <a:pt x="119513" y="224112"/>
                  </a:lnTo>
                  <a:lnTo>
                    <a:pt x="128423" y="218644"/>
                  </a:lnTo>
                  <a:lnTo>
                    <a:pt x="139359" y="210704"/>
                  </a:lnTo>
                  <a:lnTo>
                    <a:pt x="155564" y="19756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068168" y="4336665"/>
              <a:ext cx="176611" cy="195033"/>
            </a:xfrm>
            <a:custGeom>
              <a:avLst/>
              <a:gdLst/>
              <a:ahLst/>
              <a:cxnLst/>
              <a:rect l="0" t="0" r="0" b="0"/>
              <a:pathLst>
                <a:path w="176611" h="195033">
                  <a:moveTo>
                    <a:pt x="121759" y="53718"/>
                  </a:moveTo>
                  <a:lnTo>
                    <a:pt x="118758" y="44984"/>
                  </a:lnTo>
                  <a:lnTo>
                    <a:pt x="115336" y="37277"/>
                  </a:lnTo>
                  <a:lnTo>
                    <a:pt x="111135" y="29880"/>
                  </a:lnTo>
                  <a:lnTo>
                    <a:pt x="106062" y="22791"/>
                  </a:lnTo>
                  <a:lnTo>
                    <a:pt x="99932" y="16261"/>
                  </a:lnTo>
                  <a:lnTo>
                    <a:pt x="92749" y="10398"/>
                  </a:lnTo>
                  <a:lnTo>
                    <a:pt x="84662" y="5479"/>
                  </a:lnTo>
                  <a:lnTo>
                    <a:pt x="75867" y="2005"/>
                  </a:lnTo>
                  <a:lnTo>
                    <a:pt x="66551" y="126"/>
                  </a:lnTo>
                  <a:lnTo>
                    <a:pt x="57027" y="0"/>
                  </a:lnTo>
                  <a:lnTo>
                    <a:pt x="47714" y="1961"/>
                  </a:lnTo>
                  <a:lnTo>
                    <a:pt x="38828" y="5986"/>
                  </a:lnTo>
                  <a:lnTo>
                    <a:pt x="30557" y="11771"/>
                  </a:lnTo>
                  <a:lnTo>
                    <a:pt x="23147" y="18934"/>
                  </a:lnTo>
                  <a:lnTo>
                    <a:pt x="16650" y="27122"/>
                  </a:lnTo>
                  <a:lnTo>
                    <a:pt x="11116" y="36210"/>
                  </a:lnTo>
                  <a:lnTo>
                    <a:pt x="6690" y="46287"/>
                  </a:lnTo>
                  <a:lnTo>
                    <a:pt x="3344" y="57319"/>
                  </a:lnTo>
                  <a:lnTo>
                    <a:pt x="1079" y="68997"/>
                  </a:lnTo>
                  <a:lnTo>
                    <a:pt x="0" y="80835"/>
                  </a:lnTo>
                  <a:lnTo>
                    <a:pt x="55" y="92539"/>
                  </a:lnTo>
                  <a:lnTo>
                    <a:pt x="1226" y="104010"/>
                  </a:lnTo>
                  <a:lnTo>
                    <a:pt x="3607" y="115244"/>
                  </a:lnTo>
                  <a:lnTo>
                    <a:pt x="7134" y="126278"/>
                  </a:lnTo>
                  <a:lnTo>
                    <a:pt x="11621" y="136993"/>
                  </a:lnTo>
                  <a:lnTo>
                    <a:pt x="16849" y="147122"/>
                  </a:lnTo>
                  <a:lnTo>
                    <a:pt x="22627" y="156564"/>
                  </a:lnTo>
                  <a:lnTo>
                    <a:pt x="28964" y="165210"/>
                  </a:lnTo>
                  <a:lnTo>
                    <a:pt x="36048" y="172872"/>
                  </a:lnTo>
                  <a:lnTo>
                    <a:pt x="43930" y="179540"/>
                  </a:lnTo>
                  <a:lnTo>
                    <a:pt x="52682" y="185188"/>
                  </a:lnTo>
                  <a:lnTo>
                    <a:pt x="62467" y="189691"/>
                  </a:lnTo>
                  <a:lnTo>
                    <a:pt x="73266" y="193078"/>
                  </a:lnTo>
                  <a:lnTo>
                    <a:pt x="84603" y="195032"/>
                  </a:lnTo>
                  <a:lnTo>
                    <a:pt x="95673" y="194838"/>
                  </a:lnTo>
                  <a:lnTo>
                    <a:pt x="106040" y="192300"/>
                  </a:lnTo>
                  <a:lnTo>
                    <a:pt x="115625" y="187834"/>
                  </a:lnTo>
                  <a:lnTo>
                    <a:pt x="124524" y="182163"/>
                  </a:lnTo>
                  <a:lnTo>
                    <a:pt x="132875" y="175830"/>
                  </a:lnTo>
                  <a:lnTo>
                    <a:pt x="140654" y="168988"/>
                  </a:lnTo>
                  <a:lnTo>
                    <a:pt x="147666" y="161498"/>
                  </a:lnTo>
                  <a:lnTo>
                    <a:pt x="153870" y="153316"/>
                  </a:lnTo>
                  <a:lnTo>
                    <a:pt x="159360" y="144518"/>
                  </a:lnTo>
                  <a:lnTo>
                    <a:pt x="164283" y="135227"/>
                  </a:lnTo>
                  <a:lnTo>
                    <a:pt x="168772" y="125564"/>
                  </a:lnTo>
                  <a:lnTo>
                    <a:pt x="172617" y="115634"/>
                  </a:lnTo>
                  <a:lnTo>
                    <a:pt x="175296" y="105514"/>
                  </a:lnTo>
                  <a:lnTo>
                    <a:pt x="176610" y="95263"/>
                  </a:lnTo>
                  <a:lnTo>
                    <a:pt x="176509" y="84922"/>
                  </a:lnTo>
                  <a:lnTo>
                    <a:pt x="174921" y="74519"/>
                  </a:lnTo>
                  <a:lnTo>
                    <a:pt x="171952" y="64089"/>
                  </a:lnTo>
                  <a:lnTo>
                    <a:pt x="167518" y="54136"/>
                  </a:lnTo>
                  <a:lnTo>
                    <a:pt x="161269" y="45590"/>
                  </a:lnTo>
                  <a:lnTo>
                    <a:pt x="153186" y="38857"/>
                  </a:lnTo>
                  <a:lnTo>
                    <a:pt x="143845" y="34167"/>
                  </a:lnTo>
                  <a:lnTo>
                    <a:pt x="134198" y="31836"/>
                  </a:lnTo>
                  <a:lnTo>
                    <a:pt x="124831" y="31785"/>
                  </a:lnTo>
                  <a:lnTo>
                    <a:pt x="116046" y="33538"/>
                  </a:lnTo>
                  <a:lnTo>
                    <a:pt x="107077" y="36687"/>
                  </a:lnTo>
                  <a:lnTo>
                    <a:pt x="96027" y="42621"/>
                  </a:lnTo>
                  <a:lnTo>
                    <a:pt x="79645" y="5371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277672" y="4288336"/>
              <a:ext cx="128690" cy="414417"/>
            </a:xfrm>
            <a:custGeom>
              <a:avLst/>
              <a:gdLst/>
              <a:ahLst/>
              <a:cxnLst/>
              <a:rect l="0" t="0" r="0" b="0"/>
              <a:pathLst>
                <a:path w="128690" h="414417">
                  <a:moveTo>
                    <a:pt x="7011" y="154690"/>
                  </a:moveTo>
                  <a:lnTo>
                    <a:pt x="9945" y="163624"/>
                  </a:lnTo>
                  <a:lnTo>
                    <a:pt x="12727" y="173252"/>
                  </a:lnTo>
                  <a:lnTo>
                    <a:pt x="15627" y="184535"/>
                  </a:lnTo>
                  <a:lnTo>
                    <a:pt x="18667" y="197029"/>
                  </a:lnTo>
                  <a:lnTo>
                    <a:pt x="21832" y="209861"/>
                  </a:lnTo>
                  <a:lnTo>
                    <a:pt x="25101" y="222489"/>
                  </a:lnTo>
                  <a:lnTo>
                    <a:pt x="28612" y="235044"/>
                  </a:lnTo>
                  <a:lnTo>
                    <a:pt x="32651" y="248136"/>
                  </a:lnTo>
                  <a:lnTo>
                    <a:pt x="37329" y="262087"/>
                  </a:lnTo>
                  <a:lnTo>
                    <a:pt x="42436" y="276914"/>
                  </a:lnTo>
                  <a:lnTo>
                    <a:pt x="47557" y="292485"/>
                  </a:lnTo>
                  <a:lnTo>
                    <a:pt x="52445" y="308629"/>
                  </a:lnTo>
                  <a:lnTo>
                    <a:pt x="57030" y="325030"/>
                  </a:lnTo>
                  <a:lnTo>
                    <a:pt x="61336" y="341262"/>
                  </a:lnTo>
                  <a:lnTo>
                    <a:pt x="65416" y="357096"/>
                  </a:lnTo>
                  <a:lnTo>
                    <a:pt x="69326" y="372337"/>
                  </a:lnTo>
                  <a:lnTo>
                    <a:pt x="73112" y="386732"/>
                  </a:lnTo>
                  <a:lnTo>
                    <a:pt x="76772" y="400163"/>
                  </a:lnTo>
                  <a:lnTo>
                    <a:pt x="79012" y="410384"/>
                  </a:lnTo>
                  <a:lnTo>
                    <a:pt x="78536" y="414416"/>
                  </a:lnTo>
                  <a:lnTo>
                    <a:pt x="76406" y="413116"/>
                  </a:lnTo>
                  <a:lnTo>
                    <a:pt x="73484" y="408269"/>
                  </a:lnTo>
                  <a:lnTo>
                    <a:pt x="70202" y="400907"/>
                  </a:lnTo>
                  <a:lnTo>
                    <a:pt x="66764" y="391272"/>
                  </a:lnTo>
                  <a:lnTo>
                    <a:pt x="63263" y="379629"/>
                  </a:lnTo>
                  <a:lnTo>
                    <a:pt x="59739" y="366679"/>
                  </a:lnTo>
                  <a:lnTo>
                    <a:pt x="56210" y="353424"/>
                  </a:lnTo>
                  <a:lnTo>
                    <a:pt x="52684" y="340452"/>
                  </a:lnTo>
                  <a:lnTo>
                    <a:pt x="49160" y="327634"/>
                  </a:lnTo>
                  <a:lnTo>
                    <a:pt x="45640" y="314353"/>
                  </a:lnTo>
                  <a:lnTo>
                    <a:pt x="42123" y="300276"/>
                  </a:lnTo>
                  <a:lnTo>
                    <a:pt x="38608" y="285702"/>
                  </a:lnTo>
                  <a:lnTo>
                    <a:pt x="35095" y="271364"/>
                  </a:lnTo>
                  <a:lnTo>
                    <a:pt x="31583" y="257665"/>
                  </a:lnTo>
                  <a:lnTo>
                    <a:pt x="28072" y="244193"/>
                  </a:lnTo>
                  <a:lnTo>
                    <a:pt x="24561" y="229941"/>
                  </a:lnTo>
                  <a:lnTo>
                    <a:pt x="21051" y="214393"/>
                  </a:lnTo>
                  <a:lnTo>
                    <a:pt x="17541" y="197678"/>
                  </a:lnTo>
                  <a:lnTo>
                    <a:pt x="14031" y="180300"/>
                  </a:lnTo>
                  <a:lnTo>
                    <a:pt x="10526" y="162641"/>
                  </a:lnTo>
                  <a:lnTo>
                    <a:pt x="7189" y="144902"/>
                  </a:lnTo>
                  <a:lnTo>
                    <a:pt x="4328" y="127166"/>
                  </a:lnTo>
                  <a:lnTo>
                    <a:pt x="2076" y="109473"/>
                  </a:lnTo>
                  <a:lnTo>
                    <a:pt x="565" y="92153"/>
                  </a:lnTo>
                  <a:lnTo>
                    <a:pt x="0" y="75816"/>
                  </a:lnTo>
                  <a:lnTo>
                    <a:pt x="405" y="60719"/>
                  </a:lnTo>
                  <a:lnTo>
                    <a:pt x="1812" y="46953"/>
                  </a:lnTo>
                  <a:lnTo>
                    <a:pt x="4352" y="34617"/>
                  </a:lnTo>
                  <a:lnTo>
                    <a:pt x="7990" y="23628"/>
                  </a:lnTo>
                  <a:lnTo>
                    <a:pt x="12720" y="14248"/>
                  </a:lnTo>
                  <a:lnTo>
                    <a:pt x="18644" y="7142"/>
                  </a:lnTo>
                  <a:lnTo>
                    <a:pt x="25703" y="2477"/>
                  </a:lnTo>
                  <a:lnTo>
                    <a:pt x="33714" y="140"/>
                  </a:lnTo>
                  <a:lnTo>
                    <a:pt x="42461" y="0"/>
                  </a:lnTo>
                  <a:lnTo>
                    <a:pt x="51747" y="1756"/>
                  </a:lnTo>
                  <a:lnTo>
                    <a:pt x="61252" y="5018"/>
                  </a:lnTo>
                  <a:lnTo>
                    <a:pt x="70552" y="9407"/>
                  </a:lnTo>
                  <a:lnTo>
                    <a:pt x="79430" y="14615"/>
                  </a:lnTo>
                  <a:lnTo>
                    <a:pt x="87696" y="20566"/>
                  </a:lnTo>
                  <a:lnTo>
                    <a:pt x="95102" y="27392"/>
                  </a:lnTo>
                  <a:lnTo>
                    <a:pt x="101601" y="35095"/>
                  </a:lnTo>
                  <a:lnTo>
                    <a:pt x="107306" y="43557"/>
                  </a:lnTo>
                  <a:lnTo>
                    <a:pt x="112380" y="52616"/>
                  </a:lnTo>
                  <a:lnTo>
                    <a:pt x="116978" y="62127"/>
                  </a:lnTo>
                  <a:lnTo>
                    <a:pt x="121068" y="72295"/>
                  </a:lnTo>
                  <a:lnTo>
                    <a:pt x="124444" y="83638"/>
                  </a:lnTo>
                  <a:lnTo>
                    <a:pt x="127040" y="96337"/>
                  </a:lnTo>
                  <a:lnTo>
                    <a:pt x="128615" y="109951"/>
                  </a:lnTo>
                  <a:lnTo>
                    <a:pt x="128689" y="123627"/>
                  </a:lnTo>
                  <a:lnTo>
                    <a:pt x="127138" y="136857"/>
                  </a:lnTo>
                  <a:lnTo>
                    <a:pt x="123977" y="149331"/>
                  </a:lnTo>
                  <a:lnTo>
                    <a:pt x="119188" y="160783"/>
                  </a:lnTo>
                  <a:lnTo>
                    <a:pt x="112926" y="171175"/>
                  </a:lnTo>
                  <a:lnTo>
                    <a:pt x="105298" y="180323"/>
                  </a:lnTo>
                  <a:lnTo>
                    <a:pt x="96284" y="187803"/>
                  </a:lnTo>
                  <a:lnTo>
                    <a:pt x="86019" y="193543"/>
                  </a:lnTo>
                  <a:lnTo>
                    <a:pt x="75339" y="197764"/>
                  </a:lnTo>
                  <a:lnTo>
                    <a:pt x="64648" y="201230"/>
                  </a:lnTo>
                  <a:lnTo>
                    <a:pt x="53011" y="204245"/>
                  </a:lnTo>
                  <a:lnTo>
                    <a:pt x="38597" y="20733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400497" y="4000829"/>
              <a:ext cx="84229" cy="442198"/>
            </a:xfrm>
            <a:custGeom>
              <a:avLst/>
              <a:gdLst/>
              <a:ahLst/>
              <a:cxnLst/>
              <a:rect l="0" t="0" r="0" b="0"/>
              <a:pathLst>
                <a:path w="84229" h="442198">
                  <a:moveTo>
                    <a:pt x="0" y="0"/>
                  </a:moveTo>
                  <a:lnTo>
                    <a:pt x="67" y="11869"/>
                  </a:lnTo>
                  <a:lnTo>
                    <a:pt x="707" y="24278"/>
                  </a:lnTo>
                  <a:lnTo>
                    <a:pt x="2004" y="38460"/>
                  </a:lnTo>
                  <a:lnTo>
                    <a:pt x="3863" y="53995"/>
                  </a:lnTo>
                  <a:lnTo>
                    <a:pt x="6180" y="69992"/>
                  </a:lnTo>
                  <a:lnTo>
                    <a:pt x="8842" y="85875"/>
                  </a:lnTo>
                  <a:lnTo>
                    <a:pt x="11593" y="101423"/>
                  </a:lnTo>
                  <a:lnTo>
                    <a:pt x="14051" y="116609"/>
                  </a:lnTo>
                  <a:lnTo>
                    <a:pt x="16038" y="131483"/>
                  </a:lnTo>
                  <a:lnTo>
                    <a:pt x="17709" y="146113"/>
                  </a:lnTo>
                  <a:lnTo>
                    <a:pt x="19445" y="160563"/>
                  </a:lnTo>
                  <a:lnTo>
                    <a:pt x="21468" y="174884"/>
                  </a:lnTo>
                  <a:lnTo>
                    <a:pt x="23828" y="189115"/>
                  </a:lnTo>
                  <a:lnTo>
                    <a:pt x="26492" y="203284"/>
                  </a:lnTo>
                  <a:lnTo>
                    <a:pt x="29398" y="217419"/>
                  </a:lnTo>
                  <a:lnTo>
                    <a:pt x="32486" y="231861"/>
                  </a:lnTo>
                  <a:lnTo>
                    <a:pt x="35705" y="247236"/>
                  </a:lnTo>
                  <a:lnTo>
                    <a:pt x="39016" y="263802"/>
                  </a:lnTo>
                  <a:lnTo>
                    <a:pt x="42390" y="281336"/>
                  </a:lnTo>
                  <a:lnTo>
                    <a:pt x="45809" y="299331"/>
                  </a:lnTo>
                  <a:lnTo>
                    <a:pt x="49257" y="317426"/>
                  </a:lnTo>
                  <a:lnTo>
                    <a:pt x="52726" y="335135"/>
                  </a:lnTo>
                  <a:lnTo>
                    <a:pt x="56207" y="351792"/>
                  </a:lnTo>
                  <a:lnTo>
                    <a:pt x="59698" y="367134"/>
                  </a:lnTo>
                  <a:lnTo>
                    <a:pt x="63237" y="381180"/>
                  </a:lnTo>
                  <a:lnTo>
                    <a:pt x="67354" y="395634"/>
                  </a:lnTo>
                  <a:lnTo>
                    <a:pt x="73529" y="413998"/>
                  </a:lnTo>
                  <a:lnTo>
                    <a:pt x="84228" y="4421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503294" y="4231769"/>
              <a:ext cx="202530" cy="290078"/>
            </a:xfrm>
            <a:custGeom>
              <a:avLst/>
              <a:gdLst/>
              <a:ahLst/>
              <a:cxnLst/>
              <a:rect l="0" t="0" r="0" b="0"/>
              <a:pathLst>
                <a:path w="202530" h="290078">
                  <a:moveTo>
                    <a:pt x="34073" y="148086"/>
                  </a:moveTo>
                  <a:lnTo>
                    <a:pt x="45741" y="145085"/>
                  </a:lnTo>
                  <a:lnTo>
                    <a:pt x="56230" y="141662"/>
                  </a:lnTo>
                  <a:lnTo>
                    <a:pt x="66527" y="137466"/>
                  </a:lnTo>
                  <a:lnTo>
                    <a:pt x="76656" y="132566"/>
                  </a:lnTo>
                  <a:lnTo>
                    <a:pt x="86351" y="127084"/>
                  </a:lnTo>
                  <a:lnTo>
                    <a:pt x="95483" y="121149"/>
                  </a:lnTo>
                  <a:lnTo>
                    <a:pt x="103913" y="114715"/>
                  </a:lnTo>
                  <a:lnTo>
                    <a:pt x="111426" y="107568"/>
                  </a:lnTo>
                  <a:lnTo>
                    <a:pt x="117992" y="99646"/>
                  </a:lnTo>
                  <a:lnTo>
                    <a:pt x="123570" y="90869"/>
                  </a:lnTo>
                  <a:lnTo>
                    <a:pt x="128027" y="81068"/>
                  </a:lnTo>
                  <a:lnTo>
                    <a:pt x="131388" y="70258"/>
                  </a:lnTo>
                  <a:lnTo>
                    <a:pt x="133493" y="58914"/>
                  </a:lnTo>
                  <a:lnTo>
                    <a:pt x="133933" y="47839"/>
                  </a:lnTo>
                  <a:lnTo>
                    <a:pt x="132630" y="37474"/>
                  </a:lnTo>
                  <a:lnTo>
                    <a:pt x="129637" y="28059"/>
                  </a:lnTo>
                  <a:lnTo>
                    <a:pt x="124962" y="19807"/>
                  </a:lnTo>
                  <a:lnTo>
                    <a:pt x="118781" y="12713"/>
                  </a:lnTo>
                  <a:lnTo>
                    <a:pt x="111377" y="6932"/>
                  </a:lnTo>
                  <a:lnTo>
                    <a:pt x="103046" y="2864"/>
                  </a:lnTo>
                  <a:lnTo>
                    <a:pt x="94043" y="574"/>
                  </a:lnTo>
                  <a:lnTo>
                    <a:pt x="84729" y="0"/>
                  </a:lnTo>
                  <a:lnTo>
                    <a:pt x="75557" y="1126"/>
                  </a:lnTo>
                  <a:lnTo>
                    <a:pt x="66760" y="3776"/>
                  </a:lnTo>
                  <a:lnTo>
                    <a:pt x="58380" y="7826"/>
                  </a:lnTo>
                  <a:lnTo>
                    <a:pt x="50365" y="13283"/>
                  </a:lnTo>
                  <a:lnTo>
                    <a:pt x="42642" y="20026"/>
                  </a:lnTo>
                  <a:lnTo>
                    <a:pt x="35302" y="27824"/>
                  </a:lnTo>
                  <a:lnTo>
                    <a:pt x="28592" y="36427"/>
                  </a:lnTo>
                  <a:lnTo>
                    <a:pt x="22594" y="45626"/>
                  </a:lnTo>
                  <a:lnTo>
                    <a:pt x="17243" y="55411"/>
                  </a:lnTo>
                  <a:lnTo>
                    <a:pt x="12414" y="65965"/>
                  </a:lnTo>
                  <a:lnTo>
                    <a:pt x="7989" y="77326"/>
                  </a:lnTo>
                  <a:lnTo>
                    <a:pt x="4186" y="89396"/>
                  </a:lnTo>
                  <a:lnTo>
                    <a:pt x="1536" y="102030"/>
                  </a:lnTo>
                  <a:lnTo>
                    <a:pt x="232" y="115087"/>
                  </a:lnTo>
                  <a:lnTo>
                    <a:pt x="0" y="128448"/>
                  </a:lnTo>
                  <a:lnTo>
                    <a:pt x="300" y="142024"/>
                  </a:lnTo>
                  <a:lnTo>
                    <a:pt x="768" y="155739"/>
                  </a:lnTo>
                  <a:lnTo>
                    <a:pt x="1554" y="169219"/>
                  </a:lnTo>
                  <a:lnTo>
                    <a:pt x="3213" y="181818"/>
                  </a:lnTo>
                  <a:lnTo>
                    <a:pt x="5995" y="193258"/>
                  </a:lnTo>
                  <a:lnTo>
                    <a:pt x="9847" y="203754"/>
                  </a:lnTo>
                  <a:lnTo>
                    <a:pt x="14582" y="213804"/>
                  </a:lnTo>
                  <a:lnTo>
                    <a:pt x="19993" y="223751"/>
                  </a:lnTo>
                  <a:lnTo>
                    <a:pt x="25897" y="233585"/>
                  </a:lnTo>
                  <a:lnTo>
                    <a:pt x="32152" y="243050"/>
                  </a:lnTo>
                  <a:lnTo>
                    <a:pt x="38657" y="252010"/>
                  </a:lnTo>
                  <a:lnTo>
                    <a:pt x="45497" y="260314"/>
                  </a:lnTo>
                  <a:lnTo>
                    <a:pt x="52927" y="267741"/>
                  </a:lnTo>
                  <a:lnTo>
                    <a:pt x="61045" y="274246"/>
                  </a:lnTo>
                  <a:lnTo>
                    <a:pt x="69956" y="279783"/>
                  </a:lnTo>
                  <a:lnTo>
                    <a:pt x="79848" y="284211"/>
                  </a:lnTo>
                  <a:lnTo>
                    <a:pt x="90720" y="287553"/>
                  </a:lnTo>
                  <a:lnTo>
                    <a:pt x="102105" y="289645"/>
                  </a:lnTo>
                  <a:lnTo>
                    <a:pt x="113207" y="290077"/>
                  </a:lnTo>
                  <a:lnTo>
                    <a:pt x="123600" y="288777"/>
                  </a:lnTo>
                  <a:lnTo>
                    <a:pt x="133373" y="286126"/>
                  </a:lnTo>
                  <a:lnTo>
                    <a:pt x="142930" y="282745"/>
                  </a:lnTo>
                  <a:lnTo>
                    <a:pt x="152536" y="279068"/>
                  </a:lnTo>
                  <a:lnTo>
                    <a:pt x="162035" y="275273"/>
                  </a:lnTo>
                  <a:lnTo>
                    <a:pt x="171961" y="270890"/>
                  </a:lnTo>
                  <a:lnTo>
                    <a:pt x="184309" y="264424"/>
                  </a:lnTo>
                  <a:lnTo>
                    <a:pt x="202529" y="2533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866949" y="4225795"/>
              <a:ext cx="207373" cy="241956"/>
            </a:xfrm>
            <a:custGeom>
              <a:avLst/>
              <a:gdLst/>
              <a:ahLst/>
              <a:cxnLst/>
              <a:rect l="0" t="0" r="0" b="0"/>
              <a:pathLst>
                <a:path w="207373" h="241956">
                  <a:moveTo>
                    <a:pt x="112615" y="101417"/>
                  </a:moveTo>
                  <a:lnTo>
                    <a:pt x="112548" y="89682"/>
                  </a:lnTo>
                  <a:lnTo>
                    <a:pt x="111908" y="78553"/>
                  </a:lnTo>
                  <a:lnTo>
                    <a:pt x="110607" y="66964"/>
                  </a:lnTo>
                  <a:lnTo>
                    <a:pt x="108574" y="55148"/>
                  </a:lnTo>
                  <a:lnTo>
                    <a:pt x="105609" y="43785"/>
                  </a:lnTo>
                  <a:lnTo>
                    <a:pt x="101686" y="33239"/>
                  </a:lnTo>
                  <a:lnTo>
                    <a:pt x="96763" y="23712"/>
                  </a:lnTo>
                  <a:lnTo>
                    <a:pt x="90711" y="15388"/>
                  </a:lnTo>
                  <a:lnTo>
                    <a:pt x="83571" y="8257"/>
                  </a:lnTo>
                  <a:lnTo>
                    <a:pt x="75676" y="2791"/>
                  </a:lnTo>
                  <a:lnTo>
                    <a:pt x="67539" y="0"/>
                  </a:lnTo>
                  <a:lnTo>
                    <a:pt x="59477" y="203"/>
                  </a:lnTo>
                  <a:lnTo>
                    <a:pt x="51608" y="3272"/>
                  </a:lnTo>
                  <a:lnTo>
                    <a:pt x="43944" y="8985"/>
                  </a:lnTo>
                  <a:lnTo>
                    <a:pt x="36466" y="16939"/>
                  </a:lnTo>
                  <a:lnTo>
                    <a:pt x="29461" y="26649"/>
                  </a:lnTo>
                  <a:lnTo>
                    <a:pt x="23508" y="37666"/>
                  </a:lnTo>
                  <a:lnTo>
                    <a:pt x="18833" y="49623"/>
                  </a:lnTo>
                  <a:lnTo>
                    <a:pt x="15184" y="62240"/>
                  </a:lnTo>
                  <a:lnTo>
                    <a:pt x="12037" y="75315"/>
                  </a:lnTo>
                  <a:lnTo>
                    <a:pt x="9032" y="88703"/>
                  </a:lnTo>
                  <a:lnTo>
                    <a:pt x="6164" y="102303"/>
                  </a:lnTo>
                  <a:lnTo>
                    <a:pt x="3683" y="116048"/>
                  </a:lnTo>
                  <a:lnTo>
                    <a:pt x="1720" y="129889"/>
                  </a:lnTo>
                  <a:lnTo>
                    <a:pt x="417" y="143796"/>
                  </a:lnTo>
                  <a:lnTo>
                    <a:pt x="0" y="157745"/>
                  </a:lnTo>
                  <a:lnTo>
                    <a:pt x="507" y="171720"/>
                  </a:lnTo>
                  <a:lnTo>
                    <a:pt x="1984" y="185546"/>
                  </a:lnTo>
                  <a:lnTo>
                    <a:pt x="4572" y="198909"/>
                  </a:lnTo>
                  <a:lnTo>
                    <a:pt x="8243" y="211658"/>
                  </a:lnTo>
                  <a:lnTo>
                    <a:pt x="12995" y="223169"/>
                  </a:lnTo>
                  <a:lnTo>
                    <a:pt x="18933" y="232309"/>
                  </a:lnTo>
                  <a:lnTo>
                    <a:pt x="25998" y="238659"/>
                  </a:lnTo>
                  <a:lnTo>
                    <a:pt x="33842" y="241955"/>
                  </a:lnTo>
                  <a:lnTo>
                    <a:pt x="41945" y="241755"/>
                  </a:lnTo>
                  <a:lnTo>
                    <a:pt x="49981" y="238173"/>
                  </a:lnTo>
                  <a:lnTo>
                    <a:pt x="57662" y="231737"/>
                  </a:lnTo>
                  <a:lnTo>
                    <a:pt x="64667" y="223083"/>
                  </a:lnTo>
                  <a:lnTo>
                    <a:pt x="70890" y="212787"/>
                  </a:lnTo>
                  <a:lnTo>
                    <a:pt x="76238" y="201150"/>
                  </a:lnTo>
                  <a:lnTo>
                    <a:pt x="80540" y="188218"/>
                  </a:lnTo>
                  <a:lnTo>
                    <a:pt x="83811" y="174120"/>
                  </a:lnTo>
                  <a:lnTo>
                    <a:pt x="86365" y="159231"/>
                  </a:lnTo>
                  <a:lnTo>
                    <a:pt x="88703" y="144084"/>
                  </a:lnTo>
                  <a:lnTo>
                    <a:pt x="91125" y="129009"/>
                  </a:lnTo>
                  <a:lnTo>
                    <a:pt x="93415" y="114293"/>
                  </a:lnTo>
                  <a:lnTo>
                    <a:pt x="94967" y="100258"/>
                  </a:lnTo>
                  <a:lnTo>
                    <a:pt x="95494" y="87105"/>
                  </a:lnTo>
                  <a:lnTo>
                    <a:pt x="95148" y="78331"/>
                  </a:lnTo>
                  <a:lnTo>
                    <a:pt x="94728" y="77622"/>
                  </a:lnTo>
                  <a:lnTo>
                    <a:pt x="95103" y="82537"/>
                  </a:lnTo>
                  <a:lnTo>
                    <a:pt x="96359" y="90674"/>
                  </a:lnTo>
                  <a:lnTo>
                    <a:pt x="98309" y="100411"/>
                  </a:lnTo>
                  <a:lnTo>
                    <a:pt x="100757" y="110840"/>
                  </a:lnTo>
                  <a:lnTo>
                    <a:pt x="103549" y="121521"/>
                  </a:lnTo>
                  <a:lnTo>
                    <a:pt x="106575" y="132260"/>
                  </a:lnTo>
                  <a:lnTo>
                    <a:pt x="109765" y="142979"/>
                  </a:lnTo>
                  <a:lnTo>
                    <a:pt x="113230" y="153491"/>
                  </a:lnTo>
                  <a:lnTo>
                    <a:pt x="117242" y="163489"/>
                  </a:lnTo>
                  <a:lnTo>
                    <a:pt x="121913" y="172844"/>
                  </a:lnTo>
                  <a:lnTo>
                    <a:pt x="127356" y="181434"/>
                  </a:lnTo>
                  <a:lnTo>
                    <a:pt x="133767" y="189059"/>
                  </a:lnTo>
                  <a:lnTo>
                    <a:pt x="141152" y="195694"/>
                  </a:lnTo>
                  <a:lnTo>
                    <a:pt x="149213" y="200979"/>
                  </a:lnTo>
                  <a:lnTo>
                    <a:pt x="157463" y="204174"/>
                  </a:lnTo>
                  <a:lnTo>
                    <a:pt x="165596" y="205071"/>
                  </a:lnTo>
                  <a:lnTo>
                    <a:pt x="173398" y="204221"/>
                  </a:lnTo>
                  <a:lnTo>
                    <a:pt x="181527" y="202586"/>
                  </a:lnTo>
                  <a:lnTo>
                    <a:pt x="191810" y="200022"/>
                  </a:lnTo>
                  <a:lnTo>
                    <a:pt x="207372" y="19617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048656" y="4228744"/>
              <a:ext cx="141480" cy="235339"/>
            </a:xfrm>
            <a:custGeom>
              <a:avLst/>
              <a:gdLst/>
              <a:ahLst/>
              <a:cxnLst/>
              <a:rect l="0" t="0" r="0" b="0"/>
              <a:pathLst>
                <a:path w="141480" h="235339">
                  <a:moveTo>
                    <a:pt x="4608" y="77411"/>
                  </a:moveTo>
                  <a:lnTo>
                    <a:pt x="1808" y="86280"/>
                  </a:lnTo>
                  <a:lnTo>
                    <a:pt x="306" y="95266"/>
                  </a:lnTo>
                  <a:lnTo>
                    <a:pt x="0" y="105262"/>
                  </a:lnTo>
                  <a:lnTo>
                    <a:pt x="679" y="116242"/>
                  </a:lnTo>
                  <a:lnTo>
                    <a:pt x="2147" y="128054"/>
                  </a:lnTo>
                  <a:lnTo>
                    <a:pt x="4211" y="140512"/>
                  </a:lnTo>
                  <a:lnTo>
                    <a:pt x="6548" y="153450"/>
                  </a:lnTo>
                  <a:lnTo>
                    <a:pt x="8723" y="166731"/>
                  </a:lnTo>
                  <a:lnTo>
                    <a:pt x="10521" y="180244"/>
                  </a:lnTo>
                  <a:lnTo>
                    <a:pt x="12234" y="193586"/>
                  </a:lnTo>
                  <a:lnTo>
                    <a:pt x="14530" y="206091"/>
                  </a:lnTo>
                  <a:lnTo>
                    <a:pt x="17724" y="217389"/>
                  </a:lnTo>
                  <a:lnTo>
                    <a:pt x="21008" y="224915"/>
                  </a:lnTo>
                  <a:lnTo>
                    <a:pt x="22873" y="226061"/>
                  </a:lnTo>
                  <a:lnTo>
                    <a:pt x="22975" y="222727"/>
                  </a:lnTo>
                  <a:lnTo>
                    <a:pt x="21917" y="216521"/>
                  </a:lnTo>
                  <a:lnTo>
                    <a:pt x="20478" y="208192"/>
                  </a:lnTo>
                  <a:lnTo>
                    <a:pt x="19110" y="198235"/>
                  </a:lnTo>
                  <a:lnTo>
                    <a:pt x="17819" y="187062"/>
                  </a:lnTo>
                  <a:lnTo>
                    <a:pt x="16320" y="175007"/>
                  </a:lnTo>
                  <a:lnTo>
                    <a:pt x="14453" y="162327"/>
                  </a:lnTo>
                  <a:lnTo>
                    <a:pt x="12362" y="149212"/>
                  </a:lnTo>
                  <a:lnTo>
                    <a:pt x="10408" y="135798"/>
                  </a:lnTo>
                  <a:lnTo>
                    <a:pt x="8800" y="122176"/>
                  </a:lnTo>
                  <a:lnTo>
                    <a:pt x="7738" y="108248"/>
                  </a:lnTo>
                  <a:lnTo>
                    <a:pt x="7481" y="93751"/>
                  </a:lnTo>
                  <a:lnTo>
                    <a:pt x="8096" y="78596"/>
                  </a:lnTo>
                  <a:lnTo>
                    <a:pt x="9645" y="63163"/>
                  </a:lnTo>
                  <a:lnTo>
                    <a:pt x="12281" y="48181"/>
                  </a:lnTo>
                  <a:lnTo>
                    <a:pt x="15984" y="34050"/>
                  </a:lnTo>
                  <a:lnTo>
                    <a:pt x="20758" y="21461"/>
                  </a:lnTo>
                  <a:lnTo>
                    <a:pt x="26711" y="11522"/>
                  </a:lnTo>
                  <a:lnTo>
                    <a:pt x="33785" y="4595"/>
                  </a:lnTo>
                  <a:lnTo>
                    <a:pt x="41635" y="726"/>
                  </a:lnTo>
                  <a:lnTo>
                    <a:pt x="49743" y="0"/>
                  </a:lnTo>
                  <a:lnTo>
                    <a:pt x="57785" y="2144"/>
                  </a:lnTo>
                  <a:lnTo>
                    <a:pt x="65642" y="6799"/>
                  </a:lnTo>
                  <a:lnTo>
                    <a:pt x="73297" y="13718"/>
                  </a:lnTo>
                  <a:lnTo>
                    <a:pt x="80774" y="22549"/>
                  </a:lnTo>
                  <a:lnTo>
                    <a:pt x="87948" y="32880"/>
                  </a:lnTo>
                  <a:lnTo>
                    <a:pt x="94546" y="44329"/>
                  </a:lnTo>
                  <a:lnTo>
                    <a:pt x="100469" y="56583"/>
                  </a:lnTo>
                  <a:lnTo>
                    <a:pt x="105769" y="69402"/>
                  </a:lnTo>
                  <a:lnTo>
                    <a:pt x="110563" y="82614"/>
                  </a:lnTo>
                  <a:lnTo>
                    <a:pt x="114971" y="96094"/>
                  </a:lnTo>
                  <a:lnTo>
                    <a:pt x="118931" y="109757"/>
                  </a:lnTo>
                  <a:lnTo>
                    <a:pt x="122219" y="123544"/>
                  </a:lnTo>
                  <a:lnTo>
                    <a:pt x="124770" y="137408"/>
                  </a:lnTo>
                  <a:lnTo>
                    <a:pt x="126823" y="151161"/>
                  </a:lnTo>
                  <a:lnTo>
                    <a:pt x="128817" y="164475"/>
                  </a:lnTo>
                  <a:lnTo>
                    <a:pt x="131007" y="177200"/>
                  </a:lnTo>
                  <a:lnTo>
                    <a:pt x="133320" y="189102"/>
                  </a:lnTo>
                  <a:lnTo>
                    <a:pt x="135663" y="201050"/>
                  </a:lnTo>
                  <a:lnTo>
                    <a:pt x="138247" y="215210"/>
                  </a:lnTo>
                  <a:lnTo>
                    <a:pt x="141479" y="23533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236239" y="3954953"/>
              <a:ext cx="122353" cy="528523"/>
            </a:xfrm>
            <a:custGeom>
              <a:avLst/>
              <a:gdLst/>
              <a:ahLst/>
              <a:cxnLst/>
              <a:rect l="0" t="0" r="0" b="0"/>
              <a:pathLst>
                <a:path w="122353" h="528523">
                  <a:moveTo>
                    <a:pt x="101295" y="403845"/>
                  </a:moveTo>
                  <a:lnTo>
                    <a:pt x="101161" y="392177"/>
                  </a:lnTo>
                  <a:lnTo>
                    <a:pt x="99880" y="381688"/>
                  </a:lnTo>
                  <a:lnTo>
                    <a:pt x="97283" y="371396"/>
                  </a:lnTo>
                  <a:lnTo>
                    <a:pt x="93391" y="361440"/>
                  </a:lnTo>
                  <a:lnTo>
                    <a:pt x="88109" y="352393"/>
                  </a:lnTo>
                  <a:lnTo>
                    <a:pt x="81522" y="344524"/>
                  </a:lnTo>
                  <a:lnTo>
                    <a:pt x="73850" y="338264"/>
                  </a:lnTo>
                  <a:lnTo>
                    <a:pt x="65340" y="334344"/>
                  </a:lnTo>
                  <a:lnTo>
                    <a:pt x="56222" y="332941"/>
                  </a:lnTo>
                  <a:lnTo>
                    <a:pt x="47000" y="333931"/>
                  </a:lnTo>
                  <a:lnTo>
                    <a:pt x="38424" y="337172"/>
                  </a:lnTo>
                  <a:lnTo>
                    <a:pt x="30846" y="342349"/>
                  </a:lnTo>
                  <a:lnTo>
                    <a:pt x="24268" y="349058"/>
                  </a:lnTo>
                  <a:lnTo>
                    <a:pt x="18533" y="356914"/>
                  </a:lnTo>
                  <a:lnTo>
                    <a:pt x="13456" y="365604"/>
                  </a:lnTo>
                  <a:lnTo>
                    <a:pt x="9028" y="375045"/>
                  </a:lnTo>
                  <a:lnTo>
                    <a:pt x="5417" y="385367"/>
                  </a:lnTo>
                  <a:lnTo>
                    <a:pt x="2654" y="396567"/>
                  </a:lnTo>
                  <a:lnTo>
                    <a:pt x="798" y="408360"/>
                  </a:lnTo>
                  <a:lnTo>
                    <a:pt x="0" y="420275"/>
                  </a:lnTo>
                  <a:lnTo>
                    <a:pt x="243" y="432032"/>
                  </a:lnTo>
                  <a:lnTo>
                    <a:pt x="1373" y="443537"/>
                  </a:lnTo>
                  <a:lnTo>
                    <a:pt x="3194" y="454795"/>
                  </a:lnTo>
                  <a:lnTo>
                    <a:pt x="5532" y="465844"/>
                  </a:lnTo>
                  <a:lnTo>
                    <a:pt x="8405" y="476570"/>
                  </a:lnTo>
                  <a:lnTo>
                    <a:pt x="12012" y="486706"/>
                  </a:lnTo>
                  <a:lnTo>
                    <a:pt x="16405" y="496153"/>
                  </a:lnTo>
                  <a:lnTo>
                    <a:pt x="21661" y="504802"/>
                  </a:lnTo>
                  <a:lnTo>
                    <a:pt x="27946" y="512466"/>
                  </a:lnTo>
                  <a:lnTo>
                    <a:pt x="35246" y="519127"/>
                  </a:lnTo>
                  <a:lnTo>
                    <a:pt x="43251" y="524429"/>
                  </a:lnTo>
                  <a:lnTo>
                    <a:pt x="51462" y="527636"/>
                  </a:lnTo>
                  <a:lnTo>
                    <a:pt x="59569" y="528522"/>
                  </a:lnTo>
                  <a:lnTo>
                    <a:pt x="67300" y="526998"/>
                  </a:lnTo>
                  <a:lnTo>
                    <a:pt x="74337" y="522859"/>
                  </a:lnTo>
                  <a:lnTo>
                    <a:pt x="80588" y="516263"/>
                  </a:lnTo>
                  <a:lnTo>
                    <a:pt x="86122" y="507785"/>
                  </a:lnTo>
                  <a:lnTo>
                    <a:pt x="91082" y="498202"/>
                  </a:lnTo>
                  <a:lnTo>
                    <a:pt x="95604" y="488048"/>
                  </a:lnTo>
                  <a:lnTo>
                    <a:pt x="99642" y="477133"/>
                  </a:lnTo>
                  <a:lnTo>
                    <a:pt x="102983" y="464682"/>
                  </a:lnTo>
                  <a:lnTo>
                    <a:pt x="105566" y="450387"/>
                  </a:lnTo>
                  <a:lnTo>
                    <a:pt x="107470" y="434700"/>
                  </a:lnTo>
                  <a:lnTo>
                    <a:pt x="108831" y="418553"/>
                  </a:lnTo>
                  <a:lnTo>
                    <a:pt x="109783" y="402542"/>
                  </a:lnTo>
                  <a:lnTo>
                    <a:pt x="110441" y="386893"/>
                  </a:lnTo>
                  <a:lnTo>
                    <a:pt x="110891" y="371633"/>
                  </a:lnTo>
                  <a:lnTo>
                    <a:pt x="111196" y="356706"/>
                  </a:lnTo>
                  <a:lnTo>
                    <a:pt x="111403" y="342039"/>
                  </a:lnTo>
                  <a:lnTo>
                    <a:pt x="111541" y="327563"/>
                  </a:lnTo>
                  <a:lnTo>
                    <a:pt x="111631" y="313225"/>
                  </a:lnTo>
                  <a:lnTo>
                    <a:pt x="111520" y="298982"/>
                  </a:lnTo>
                  <a:lnTo>
                    <a:pt x="110914" y="284805"/>
                  </a:lnTo>
                  <a:lnTo>
                    <a:pt x="109688" y="270674"/>
                  </a:lnTo>
                  <a:lnTo>
                    <a:pt x="107881" y="256572"/>
                  </a:lnTo>
                  <a:lnTo>
                    <a:pt x="105598" y="242493"/>
                  </a:lnTo>
                  <a:lnTo>
                    <a:pt x="102950" y="228413"/>
                  </a:lnTo>
                  <a:lnTo>
                    <a:pt x="100037" y="213837"/>
                  </a:lnTo>
                  <a:lnTo>
                    <a:pt x="96936" y="197841"/>
                  </a:lnTo>
                  <a:lnTo>
                    <a:pt x="93705" y="180054"/>
                  </a:lnTo>
                  <a:lnTo>
                    <a:pt x="90383" y="161225"/>
                  </a:lnTo>
                  <a:lnTo>
                    <a:pt x="87000" y="142887"/>
                  </a:lnTo>
                  <a:lnTo>
                    <a:pt x="83575" y="125892"/>
                  </a:lnTo>
                  <a:lnTo>
                    <a:pt x="80123" y="110399"/>
                  </a:lnTo>
                  <a:lnTo>
                    <a:pt x="76651" y="96232"/>
                  </a:lnTo>
                  <a:lnTo>
                    <a:pt x="73167" y="83110"/>
                  </a:lnTo>
                  <a:lnTo>
                    <a:pt x="69675" y="70603"/>
                  </a:lnTo>
                  <a:lnTo>
                    <a:pt x="66177" y="58182"/>
                  </a:lnTo>
                  <a:lnTo>
                    <a:pt x="62671" y="45561"/>
                  </a:lnTo>
                  <a:lnTo>
                    <a:pt x="58993" y="32977"/>
                  </a:lnTo>
                  <a:lnTo>
                    <a:pt x="54839" y="21060"/>
                  </a:lnTo>
                  <a:lnTo>
                    <a:pt x="50077" y="10175"/>
                  </a:lnTo>
                  <a:lnTo>
                    <a:pt x="44718" y="2249"/>
                  </a:lnTo>
                  <a:lnTo>
                    <a:pt x="39511" y="0"/>
                  </a:lnTo>
                  <a:lnTo>
                    <a:pt x="35558" y="3436"/>
                  </a:lnTo>
                  <a:lnTo>
                    <a:pt x="32856" y="11658"/>
                  </a:lnTo>
                  <a:lnTo>
                    <a:pt x="31070" y="23593"/>
                  </a:lnTo>
                  <a:lnTo>
                    <a:pt x="30065" y="37785"/>
                  </a:lnTo>
                  <a:lnTo>
                    <a:pt x="29938" y="52530"/>
                  </a:lnTo>
                  <a:lnTo>
                    <a:pt x="30680" y="66867"/>
                  </a:lnTo>
                  <a:lnTo>
                    <a:pt x="32167" y="81120"/>
                  </a:lnTo>
                  <a:lnTo>
                    <a:pt x="34240" y="96518"/>
                  </a:lnTo>
                  <a:lnTo>
                    <a:pt x="36742" y="113690"/>
                  </a:lnTo>
                  <a:lnTo>
                    <a:pt x="39389" y="132161"/>
                  </a:lnTo>
                  <a:lnTo>
                    <a:pt x="41780" y="150734"/>
                  </a:lnTo>
                  <a:lnTo>
                    <a:pt x="43722" y="168678"/>
                  </a:lnTo>
                  <a:lnTo>
                    <a:pt x="45363" y="185778"/>
                  </a:lnTo>
                  <a:lnTo>
                    <a:pt x="47079" y="202088"/>
                  </a:lnTo>
                  <a:lnTo>
                    <a:pt x="49089" y="217756"/>
                  </a:lnTo>
                  <a:lnTo>
                    <a:pt x="51441" y="232937"/>
                  </a:lnTo>
                  <a:lnTo>
                    <a:pt x="54099" y="247765"/>
                  </a:lnTo>
                  <a:lnTo>
                    <a:pt x="57001" y="262343"/>
                  </a:lnTo>
                  <a:lnTo>
                    <a:pt x="60086" y="276749"/>
                  </a:lnTo>
                  <a:lnTo>
                    <a:pt x="63303" y="291035"/>
                  </a:lnTo>
                  <a:lnTo>
                    <a:pt x="66612" y="305240"/>
                  </a:lnTo>
                  <a:lnTo>
                    <a:pt x="69987" y="319389"/>
                  </a:lnTo>
                  <a:lnTo>
                    <a:pt x="73405" y="333503"/>
                  </a:lnTo>
                  <a:lnTo>
                    <a:pt x="76853" y="347587"/>
                  </a:lnTo>
                  <a:lnTo>
                    <a:pt x="80321" y="361486"/>
                  </a:lnTo>
                  <a:lnTo>
                    <a:pt x="83803" y="374898"/>
                  </a:lnTo>
                  <a:lnTo>
                    <a:pt x="87294" y="387702"/>
                  </a:lnTo>
                  <a:lnTo>
                    <a:pt x="90791" y="400097"/>
                  </a:lnTo>
                  <a:lnTo>
                    <a:pt x="94292" y="412494"/>
                  </a:lnTo>
                  <a:lnTo>
                    <a:pt x="97796" y="425133"/>
                  </a:lnTo>
                  <a:lnTo>
                    <a:pt x="101302" y="438082"/>
                  </a:lnTo>
                  <a:lnTo>
                    <a:pt x="104809" y="451314"/>
                  </a:lnTo>
                  <a:lnTo>
                    <a:pt x="108312" y="464757"/>
                  </a:lnTo>
                  <a:lnTo>
                    <a:pt x="111659" y="477747"/>
                  </a:lnTo>
                  <a:lnTo>
                    <a:pt x="114884" y="490324"/>
                  </a:lnTo>
                  <a:lnTo>
                    <a:pt x="118267" y="503589"/>
                  </a:lnTo>
                  <a:lnTo>
                    <a:pt x="122352" y="51965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695502" y="4064000"/>
              <a:ext cx="10530" cy="442198"/>
            </a:xfrm>
            <a:custGeom>
              <a:avLst/>
              <a:gdLst/>
              <a:ahLst/>
              <a:cxnLst/>
              <a:rect l="0" t="0" r="0" b="0"/>
              <a:pathLst>
                <a:path w="10530" h="442198">
                  <a:moveTo>
                    <a:pt x="0" y="0"/>
                  </a:moveTo>
                  <a:lnTo>
                    <a:pt x="0" y="11734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3"/>
                  </a:lnTo>
                  <a:lnTo>
                    <a:pt x="5" y="72357"/>
                  </a:lnTo>
                  <a:lnTo>
                    <a:pt x="178" y="86400"/>
                  </a:lnTo>
                  <a:lnTo>
                    <a:pt x="825" y="102559"/>
                  </a:lnTo>
                  <a:lnTo>
                    <a:pt x="2074" y="121269"/>
                  </a:lnTo>
                  <a:lnTo>
                    <a:pt x="3727" y="141699"/>
                  </a:lnTo>
                  <a:lnTo>
                    <a:pt x="5375" y="162181"/>
                  </a:lnTo>
                  <a:lnTo>
                    <a:pt x="6778" y="181731"/>
                  </a:lnTo>
                  <a:lnTo>
                    <a:pt x="7871" y="200074"/>
                  </a:lnTo>
                  <a:lnTo>
                    <a:pt x="8679" y="217299"/>
                  </a:lnTo>
                  <a:lnTo>
                    <a:pt x="9257" y="233624"/>
                  </a:lnTo>
                  <a:lnTo>
                    <a:pt x="9662" y="249435"/>
                  </a:lnTo>
                  <a:lnTo>
                    <a:pt x="9941" y="265226"/>
                  </a:lnTo>
                  <a:lnTo>
                    <a:pt x="10133" y="281277"/>
                  </a:lnTo>
                  <a:lnTo>
                    <a:pt x="10262" y="297826"/>
                  </a:lnTo>
                  <a:lnTo>
                    <a:pt x="10350" y="315156"/>
                  </a:lnTo>
                  <a:lnTo>
                    <a:pt x="10409" y="333323"/>
                  </a:lnTo>
                  <a:lnTo>
                    <a:pt x="10448" y="351899"/>
                  </a:lnTo>
                  <a:lnTo>
                    <a:pt x="10479" y="372206"/>
                  </a:lnTo>
                  <a:lnTo>
                    <a:pt x="10505" y="399385"/>
                  </a:lnTo>
                  <a:lnTo>
                    <a:pt x="10529" y="4421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790259" y="4411440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2867" y="14602"/>
                  </a:lnTo>
                  <a:lnTo>
                    <a:pt x="5008" y="27873"/>
                  </a:lnTo>
                  <a:lnTo>
                    <a:pt x="6616" y="41061"/>
                  </a:lnTo>
                  <a:lnTo>
                    <a:pt x="8001" y="53960"/>
                  </a:lnTo>
                  <a:lnTo>
                    <a:pt x="9881" y="67155"/>
                  </a:lnTo>
                  <a:lnTo>
                    <a:pt x="13540" y="82930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779730" y="4221927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892073" y="4064025"/>
              <a:ext cx="129814" cy="505343"/>
            </a:xfrm>
            <a:custGeom>
              <a:avLst/>
              <a:gdLst/>
              <a:ahLst/>
              <a:cxnLst/>
              <a:rect l="0" t="0" r="0" b="0"/>
              <a:pathLst>
                <a:path w="129814" h="505343">
                  <a:moveTo>
                    <a:pt x="45585" y="505342"/>
                  </a:moveTo>
                  <a:lnTo>
                    <a:pt x="45585" y="493608"/>
                  </a:lnTo>
                  <a:lnTo>
                    <a:pt x="45585" y="482479"/>
                  </a:lnTo>
                  <a:lnTo>
                    <a:pt x="45580" y="470885"/>
                  </a:lnTo>
                  <a:lnTo>
                    <a:pt x="45407" y="458896"/>
                  </a:lnTo>
                  <a:lnTo>
                    <a:pt x="44759" y="446885"/>
                  </a:lnTo>
                  <a:lnTo>
                    <a:pt x="43506" y="435073"/>
                  </a:lnTo>
                  <a:lnTo>
                    <a:pt x="41680" y="423201"/>
                  </a:lnTo>
                  <a:lnTo>
                    <a:pt x="39383" y="410635"/>
                  </a:lnTo>
                  <a:lnTo>
                    <a:pt x="36728" y="397070"/>
                  </a:lnTo>
                  <a:lnTo>
                    <a:pt x="33810" y="382518"/>
                  </a:lnTo>
                  <a:lnTo>
                    <a:pt x="30705" y="367140"/>
                  </a:lnTo>
                  <a:lnTo>
                    <a:pt x="27471" y="351123"/>
                  </a:lnTo>
                  <a:lnTo>
                    <a:pt x="24148" y="334638"/>
                  </a:lnTo>
                  <a:lnTo>
                    <a:pt x="20764" y="317820"/>
                  </a:lnTo>
                  <a:lnTo>
                    <a:pt x="17343" y="300764"/>
                  </a:lnTo>
                  <a:lnTo>
                    <a:pt x="14063" y="283380"/>
                  </a:lnTo>
                  <a:lnTo>
                    <a:pt x="11240" y="265410"/>
                  </a:lnTo>
                  <a:lnTo>
                    <a:pt x="9009" y="246762"/>
                  </a:lnTo>
                  <a:lnTo>
                    <a:pt x="7342" y="227491"/>
                  </a:lnTo>
                  <a:lnTo>
                    <a:pt x="6140" y="207715"/>
                  </a:lnTo>
                  <a:lnTo>
                    <a:pt x="5289" y="187567"/>
                  </a:lnTo>
                  <a:lnTo>
                    <a:pt x="4530" y="167477"/>
                  </a:lnTo>
                  <a:lnTo>
                    <a:pt x="3481" y="148143"/>
                  </a:lnTo>
                  <a:lnTo>
                    <a:pt x="1968" y="129886"/>
                  </a:lnTo>
                  <a:lnTo>
                    <a:pt x="476" y="112847"/>
                  </a:lnTo>
                  <a:lnTo>
                    <a:pt x="0" y="97164"/>
                  </a:lnTo>
                  <a:lnTo>
                    <a:pt x="1020" y="82765"/>
                  </a:lnTo>
                  <a:lnTo>
                    <a:pt x="3522" y="69602"/>
                  </a:lnTo>
                  <a:lnTo>
                    <a:pt x="7269" y="57738"/>
                  </a:lnTo>
                  <a:lnTo>
                    <a:pt x="11983" y="47089"/>
                  </a:lnTo>
                  <a:lnTo>
                    <a:pt x="17570" y="37614"/>
                  </a:lnTo>
                  <a:lnTo>
                    <a:pt x="24137" y="29386"/>
                  </a:lnTo>
                  <a:lnTo>
                    <a:pt x="31660" y="22330"/>
                  </a:lnTo>
                  <a:lnTo>
                    <a:pt x="39997" y="16252"/>
                  </a:lnTo>
                  <a:lnTo>
                    <a:pt x="48971" y="10927"/>
                  </a:lnTo>
                  <a:lnTo>
                    <a:pt x="58416" y="6170"/>
                  </a:lnTo>
                  <a:lnTo>
                    <a:pt x="68199" y="2313"/>
                  </a:lnTo>
                  <a:lnTo>
                    <a:pt x="78220" y="158"/>
                  </a:lnTo>
                  <a:lnTo>
                    <a:pt x="88390" y="0"/>
                  </a:lnTo>
                  <a:lnTo>
                    <a:pt x="98204" y="1365"/>
                  </a:lnTo>
                  <a:lnTo>
                    <a:pt x="107697" y="3410"/>
                  </a:lnTo>
                  <a:lnTo>
                    <a:pt x="117701" y="6317"/>
                  </a:lnTo>
                  <a:lnTo>
                    <a:pt x="129813" y="1050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842901" y="4316684"/>
              <a:ext cx="136872" cy="52643"/>
            </a:xfrm>
            <a:custGeom>
              <a:avLst/>
              <a:gdLst/>
              <a:ahLst/>
              <a:cxnLst/>
              <a:rect l="0" t="0" r="0" b="0"/>
              <a:pathLst>
                <a:path w="136872" h="52643">
                  <a:moveTo>
                    <a:pt x="136871" y="0"/>
                  </a:moveTo>
                  <a:lnTo>
                    <a:pt x="128069" y="5800"/>
                  </a:lnTo>
                  <a:lnTo>
                    <a:pt x="119723" y="10725"/>
                  </a:lnTo>
                  <a:lnTo>
                    <a:pt x="111019" y="15227"/>
                  </a:lnTo>
                  <a:lnTo>
                    <a:pt x="101726" y="19448"/>
                  </a:lnTo>
                  <a:lnTo>
                    <a:pt x="91582" y="23461"/>
                  </a:lnTo>
                  <a:lnTo>
                    <a:pt x="80542" y="27323"/>
                  </a:lnTo>
                  <a:lnTo>
                    <a:pt x="68875" y="31076"/>
                  </a:lnTo>
                  <a:lnTo>
                    <a:pt x="57053" y="34751"/>
                  </a:lnTo>
                  <a:lnTo>
                    <a:pt x="45377" y="38369"/>
                  </a:lnTo>
                  <a:lnTo>
                    <a:pt x="34400" y="41794"/>
                  </a:lnTo>
                  <a:lnTo>
                    <a:pt x="23926" y="45078"/>
                  </a:lnTo>
                  <a:lnTo>
                    <a:pt x="13041" y="4851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950724" y="4303223"/>
              <a:ext cx="155391" cy="225015"/>
            </a:xfrm>
            <a:custGeom>
              <a:avLst/>
              <a:gdLst/>
              <a:ahLst/>
              <a:cxnLst/>
              <a:rect l="0" t="0" r="0" b="0"/>
              <a:pathLst>
                <a:path w="155391" h="225015">
                  <a:moveTo>
                    <a:pt x="29048" y="108217"/>
                  </a:moveTo>
                  <a:lnTo>
                    <a:pt x="37849" y="105283"/>
                  </a:lnTo>
                  <a:lnTo>
                    <a:pt x="46196" y="102501"/>
                  </a:lnTo>
                  <a:lnTo>
                    <a:pt x="54890" y="99597"/>
                  </a:lnTo>
                  <a:lnTo>
                    <a:pt x="63839" y="96384"/>
                  </a:lnTo>
                  <a:lnTo>
                    <a:pt x="72685" y="92571"/>
                  </a:lnTo>
                  <a:lnTo>
                    <a:pt x="81224" y="88053"/>
                  </a:lnTo>
                  <a:lnTo>
                    <a:pt x="89412" y="82890"/>
                  </a:lnTo>
                  <a:lnTo>
                    <a:pt x="97289" y="77202"/>
                  </a:lnTo>
                  <a:lnTo>
                    <a:pt x="104906" y="71113"/>
                  </a:lnTo>
                  <a:lnTo>
                    <a:pt x="111833" y="64567"/>
                  </a:lnTo>
                  <a:lnTo>
                    <a:pt x="117202" y="57342"/>
                  </a:lnTo>
                  <a:lnTo>
                    <a:pt x="120657" y="49374"/>
                  </a:lnTo>
                  <a:lnTo>
                    <a:pt x="122163" y="40905"/>
                  </a:lnTo>
                  <a:lnTo>
                    <a:pt x="121736" y="32375"/>
                  </a:lnTo>
                  <a:lnTo>
                    <a:pt x="119586" y="24054"/>
                  </a:lnTo>
                  <a:lnTo>
                    <a:pt x="115721" y="16349"/>
                  </a:lnTo>
                  <a:lnTo>
                    <a:pt x="109861" y="9860"/>
                  </a:lnTo>
                  <a:lnTo>
                    <a:pt x="102043" y="4805"/>
                  </a:lnTo>
                  <a:lnTo>
                    <a:pt x="92881" y="1397"/>
                  </a:lnTo>
                  <a:lnTo>
                    <a:pt x="83355" y="0"/>
                  </a:lnTo>
                  <a:lnTo>
                    <a:pt x="74064" y="621"/>
                  </a:lnTo>
                  <a:lnTo>
                    <a:pt x="65219" y="3139"/>
                  </a:lnTo>
                  <a:lnTo>
                    <a:pt x="56825" y="7486"/>
                  </a:lnTo>
                  <a:lnTo>
                    <a:pt x="48812" y="13449"/>
                  </a:lnTo>
                  <a:lnTo>
                    <a:pt x="41091" y="20873"/>
                  </a:lnTo>
                  <a:lnTo>
                    <a:pt x="33586" y="29750"/>
                  </a:lnTo>
                  <a:lnTo>
                    <a:pt x="26242" y="39942"/>
                  </a:lnTo>
                  <a:lnTo>
                    <a:pt x="19341" y="51209"/>
                  </a:lnTo>
                  <a:lnTo>
                    <a:pt x="13465" y="63294"/>
                  </a:lnTo>
                  <a:lnTo>
                    <a:pt x="8849" y="75979"/>
                  </a:lnTo>
                  <a:lnTo>
                    <a:pt x="5412" y="89089"/>
                  </a:lnTo>
                  <a:lnTo>
                    <a:pt x="2939" y="102497"/>
                  </a:lnTo>
                  <a:lnTo>
                    <a:pt x="1206" y="116103"/>
                  </a:lnTo>
                  <a:lnTo>
                    <a:pt x="175" y="129681"/>
                  </a:lnTo>
                  <a:lnTo>
                    <a:pt x="0" y="142877"/>
                  </a:lnTo>
                  <a:lnTo>
                    <a:pt x="697" y="155528"/>
                  </a:lnTo>
                  <a:lnTo>
                    <a:pt x="2317" y="167481"/>
                  </a:lnTo>
                  <a:lnTo>
                    <a:pt x="5007" y="178516"/>
                  </a:lnTo>
                  <a:lnTo>
                    <a:pt x="8749" y="188601"/>
                  </a:lnTo>
                  <a:lnTo>
                    <a:pt x="13551" y="197697"/>
                  </a:lnTo>
                  <a:lnTo>
                    <a:pt x="19523" y="205668"/>
                  </a:lnTo>
                  <a:lnTo>
                    <a:pt x="26620" y="212542"/>
                  </a:lnTo>
                  <a:lnTo>
                    <a:pt x="34826" y="218159"/>
                  </a:lnTo>
                  <a:lnTo>
                    <a:pt x="44236" y="222111"/>
                  </a:lnTo>
                  <a:lnTo>
                    <a:pt x="54785" y="224323"/>
                  </a:lnTo>
                  <a:lnTo>
                    <a:pt x="66122" y="225014"/>
                  </a:lnTo>
                  <a:lnTo>
                    <a:pt x="77723" y="224497"/>
                  </a:lnTo>
                  <a:lnTo>
                    <a:pt x="89260" y="223083"/>
                  </a:lnTo>
                  <a:lnTo>
                    <a:pt x="100542" y="221178"/>
                  </a:lnTo>
                  <a:lnTo>
                    <a:pt x="112743" y="219096"/>
                  </a:lnTo>
                  <a:lnTo>
                    <a:pt x="129164" y="216660"/>
                  </a:lnTo>
                  <a:lnTo>
                    <a:pt x="155390" y="21350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124997" y="4312075"/>
              <a:ext cx="167712" cy="221298"/>
            </a:xfrm>
            <a:custGeom>
              <a:avLst/>
              <a:gdLst/>
              <a:ahLst/>
              <a:cxnLst/>
              <a:rect l="0" t="0" r="0" b="0"/>
              <a:pathLst>
                <a:path w="167712" h="221298">
                  <a:moveTo>
                    <a:pt x="139044" y="4609"/>
                  </a:moveTo>
                  <a:lnTo>
                    <a:pt x="130176" y="1809"/>
                  </a:lnTo>
                  <a:lnTo>
                    <a:pt x="121189" y="307"/>
                  </a:lnTo>
                  <a:lnTo>
                    <a:pt x="111198" y="0"/>
                  </a:lnTo>
                  <a:lnTo>
                    <a:pt x="100390" y="680"/>
                  </a:lnTo>
                  <a:lnTo>
                    <a:pt x="89227" y="2148"/>
                  </a:lnTo>
                  <a:lnTo>
                    <a:pt x="78027" y="4221"/>
                  </a:lnTo>
                  <a:lnTo>
                    <a:pt x="67087" y="6904"/>
                  </a:lnTo>
                  <a:lnTo>
                    <a:pt x="56751" y="10375"/>
                  </a:lnTo>
                  <a:lnTo>
                    <a:pt x="47135" y="14670"/>
                  </a:lnTo>
                  <a:lnTo>
                    <a:pt x="38017" y="19688"/>
                  </a:lnTo>
                  <a:lnTo>
                    <a:pt x="28968" y="25281"/>
                  </a:lnTo>
                  <a:lnTo>
                    <a:pt x="19748" y="31303"/>
                  </a:lnTo>
                  <a:lnTo>
                    <a:pt x="11097" y="37635"/>
                  </a:lnTo>
                  <a:lnTo>
                    <a:pt x="4564" y="44185"/>
                  </a:lnTo>
                  <a:lnTo>
                    <a:pt x="847" y="50880"/>
                  </a:lnTo>
                  <a:lnTo>
                    <a:pt x="0" y="57512"/>
                  </a:lnTo>
                  <a:lnTo>
                    <a:pt x="1865" y="63738"/>
                  </a:lnTo>
                  <a:lnTo>
                    <a:pt x="6055" y="69402"/>
                  </a:lnTo>
                  <a:lnTo>
                    <a:pt x="12238" y="74358"/>
                  </a:lnTo>
                  <a:lnTo>
                    <a:pt x="20260" y="78388"/>
                  </a:lnTo>
                  <a:lnTo>
                    <a:pt x="29862" y="81473"/>
                  </a:lnTo>
                  <a:lnTo>
                    <a:pt x="40558" y="83901"/>
                  </a:lnTo>
                  <a:lnTo>
                    <a:pt x="51728" y="86155"/>
                  </a:lnTo>
                  <a:lnTo>
                    <a:pt x="62979" y="88533"/>
                  </a:lnTo>
                  <a:lnTo>
                    <a:pt x="74143" y="91303"/>
                  </a:lnTo>
                  <a:lnTo>
                    <a:pt x="85172" y="94775"/>
                  </a:lnTo>
                  <a:lnTo>
                    <a:pt x="96073" y="99041"/>
                  </a:lnTo>
                  <a:lnTo>
                    <a:pt x="106869" y="104026"/>
                  </a:lnTo>
                  <a:lnTo>
                    <a:pt x="117585" y="109589"/>
                  </a:lnTo>
                  <a:lnTo>
                    <a:pt x="128234" y="115592"/>
                  </a:lnTo>
                  <a:lnTo>
                    <a:pt x="138505" y="122080"/>
                  </a:lnTo>
                  <a:lnTo>
                    <a:pt x="147798" y="129265"/>
                  </a:lnTo>
                  <a:lnTo>
                    <a:pt x="155847" y="137206"/>
                  </a:lnTo>
                  <a:lnTo>
                    <a:pt x="162233" y="145656"/>
                  </a:lnTo>
                  <a:lnTo>
                    <a:pt x="166242" y="154175"/>
                  </a:lnTo>
                  <a:lnTo>
                    <a:pt x="167711" y="162497"/>
                  </a:lnTo>
                  <a:lnTo>
                    <a:pt x="166934" y="170542"/>
                  </a:lnTo>
                  <a:lnTo>
                    <a:pt x="164370" y="178324"/>
                  </a:lnTo>
                  <a:lnTo>
                    <a:pt x="160461" y="185886"/>
                  </a:lnTo>
                  <a:lnTo>
                    <a:pt x="155418" y="193118"/>
                  </a:lnTo>
                  <a:lnTo>
                    <a:pt x="149218" y="199755"/>
                  </a:lnTo>
                  <a:lnTo>
                    <a:pt x="141937" y="205698"/>
                  </a:lnTo>
                  <a:lnTo>
                    <a:pt x="133592" y="210842"/>
                  </a:lnTo>
                  <a:lnTo>
                    <a:pt x="124081" y="215000"/>
                  </a:lnTo>
                  <a:lnTo>
                    <a:pt x="113461" y="218162"/>
                  </a:lnTo>
                  <a:lnTo>
                    <a:pt x="102075" y="220302"/>
                  </a:lnTo>
                  <a:lnTo>
                    <a:pt x="90439" y="221297"/>
                  </a:lnTo>
                  <a:lnTo>
                    <a:pt x="78874" y="221185"/>
                  </a:lnTo>
                  <a:lnTo>
                    <a:pt x="67500" y="219975"/>
                  </a:lnTo>
                  <a:lnTo>
                    <a:pt x="56330" y="217569"/>
                  </a:lnTo>
                  <a:lnTo>
                    <a:pt x="45349" y="214033"/>
                  </a:lnTo>
                  <a:lnTo>
                    <a:pt x="34971" y="209862"/>
                  </a:lnTo>
                  <a:lnTo>
                    <a:pt x="25030" y="205473"/>
                  </a:lnTo>
                  <a:lnTo>
                    <a:pt x="14652" y="200483"/>
                  </a:lnTo>
                  <a:lnTo>
                    <a:pt x="2174" y="19412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370379" y="4085057"/>
              <a:ext cx="9477" cy="410612"/>
            </a:xfrm>
            <a:custGeom>
              <a:avLst/>
              <a:gdLst/>
              <a:ahLst/>
              <a:cxnLst/>
              <a:rect l="0" t="0" r="0" b="0"/>
              <a:pathLst>
                <a:path w="9477" h="410612">
                  <a:moveTo>
                    <a:pt x="9476" y="0"/>
                  </a:moveTo>
                  <a:lnTo>
                    <a:pt x="6609" y="8934"/>
                  </a:lnTo>
                  <a:lnTo>
                    <a:pt x="4467" y="18562"/>
                  </a:lnTo>
                  <a:lnTo>
                    <a:pt x="2864" y="29863"/>
                  </a:lnTo>
                  <a:lnTo>
                    <a:pt x="1683" y="43049"/>
                  </a:lnTo>
                  <a:lnTo>
                    <a:pt x="835" y="58474"/>
                  </a:lnTo>
                  <a:lnTo>
                    <a:pt x="242" y="76105"/>
                  </a:lnTo>
                  <a:lnTo>
                    <a:pt x="0" y="95618"/>
                  </a:lnTo>
                  <a:lnTo>
                    <a:pt x="364" y="116599"/>
                  </a:lnTo>
                  <a:lnTo>
                    <a:pt x="1420" y="138663"/>
                  </a:lnTo>
                  <a:lnTo>
                    <a:pt x="2942" y="161339"/>
                  </a:lnTo>
                  <a:lnTo>
                    <a:pt x="4502" y="184086"/>
                  </a:lnTo>
                  <a:lnTo>
                    <a:pt x="5845" y="206601"/>
                  </a:lnTo>
                  <a:lnTo>
                    <a:pt x="6898" y="228634"/>
                  </a:lnTo>
                  <a:lnTo>
                    <a:pt x="7679" y="249896"/>
                  </a:lnTo>
                  <a:lnTo>
                    <a:pt x="8240" y="270307"/>
                  </a:lnTo>
                  <a:lnTo>
                    <a:pt x="8633" y="289795"/>
                  </a:lnTo>
                  <a:lnTo>
                    <a:pt x="8904" y="308204"/>
                  </a:lnTo>
                  <a:lnTo>
                    <a:pt x="9091" y="325545"/>
                  </a:lnTo>
                  <a:lnTo>
                    <a:pt x="9217" y="341762"/>
                  </a:lnTo>
                  <a:lnTo>
                    <a:pt x="9316" y="358441"/>
                  </a:lnTo>
                  <a:lnTo>
                    <a:pt x="9397" y="379286"/>
                  </a:lnTo>
                  <a:lnTo>
                    <a:pt x="9476" y="4106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242984" y="4211801"/>
              <a:ext cx="231628" cy="20655"/>
            </a:xfrm>
            <a:custGeom>
              <a:avLst/>
              <a:gdLst/>
              <a:ahLst/>
              <a:cxnLst/>
              <a:rect l="0" t="0" r="0" b="0"/>
              <a:pathLst>
                <a:path w="231628" h="20655">
                  <a:moveTo>
                    <a:pt x="231627" y="10126"/>
                  </a:moveTo>
                  <a:lnTo>
                    <a:pt x="219825" y="7259"/>
                  </a:lnTo>
                  <a:lnTo>
                    <a:pt x="208056" y="5117"/>
                  </a:lnTo>
                  <a:lnTo>
                    <a:pt x="195166" y="3514"/>
                  </a:lnTo>
                  <a:lnTo>
                    <a:pt x="181318" y="2334"/>
                  </a:lnTo>
                  <a:lnTo>
                    <a:pt x="166989" y="1485"/>
                  </a:lnTo>
                  <a:lnTo>
                    <a:pt x="152520" y="888"/>
                  </a:lnTo>
                  <a:lnTo>
                    <a:pt x="138070" y="474"/>
                  </a:lnTo>
                  <a:lnTo>
                    <a:pt x="123695" y="189"/>
                  </a:lnTo>
                  <a:lnTo>
                    <a:pt x="109404" y="0"/>
                  </a:lnTo>
                  <a:lnTo>
                    <a:pt x="95352" y="43"/>
                  </a:lnTo>
                  <a:lnTo>
                    <a:pt x="81831" y="602"/>
                  </a:lnTo>
                  <a:lnTo>
                    <a:pt x="68959" y="1796"/>
                  </a:lnTo>
                  <a:lnTo>
                    <a:pt x="56758" y="3620"/>
                  </a:lnTo>
                  <a:lnTo>
                    <a:pt x="43832" y="6317"/>
                  </a:lnTo>
                  <a:lnTo>
                    <a:pt x="26811" y="11245"/>
                  </a:lnTo>
                  <a:lnTo>
                    <a:pt x="0" y="206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474611" y="4358798"/>
              <a:ext cx="73701" cy="126343"/>
            </a:xfrm>
            <a:custGeom>
              <a:avLst/>
              <a:gdLst/>
              <a:ahLst/>
              <a:cxnLst/>
              <a:rect l="0" t="0" r="0" b="0"/>
              <a:pathLst>
                <a:path w="73701" h="126343">
                  <a:moveTo>
                    <a:pt x="0" y="0"/>
                  </a:moveTo>
                  <a:lnTo>
                    <a:pt x="3001" y="8868"/>
                  </a:lnTo>
                  <a:lnTo>
                    <a:pt x="6423" y="17855"/>
                  </a:lnTo>
                  <a:lnTo>
                    <a:pt x="10619" y="27845"/>
                  </a:lnTo>
                  <a:lnTo>
                    <a:pt x="15520" y="38653"/>
                  </a:lnTo>
                  <a:lnTo>
                    <a:pt x="21001" y="49817"/>
                  </a:lnTo>
                  <a:lnTo>
                    <a:pt x="26931" y="61017"/>
                  </a:lnTo>
                  <a:lnTo>
                    <a:pt x="33193" y="71956"/>
                  </a:lnTo>
                  <a:lnTo>
                    <a:pt x="39691" y="82292"/>
                  </a:lnTo>
                  <a:lnTo>
                    <a:pt x="46347" y="91896"/>
                  </a:lnTo>
                  <a:lnTo>
                    <a:pt x="52803" y="100523"/>
                  </a:lnTo>
                  <a:lnTo>
                    <a:pt x="59064" y="108567"/>
                  </a:lnTo>
                  <a:lnTo>
                    <a:pt x="65679" y="116732"/>
                  </a:lnTo>
                  <a:lnTo>
                    <a:pt x="73700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443026" y="4316684"/>
              <a:ext cx="168457" cy="515897"/>
            </a:xfrm>
            <a:custGeom>
              <a:avLst/>
              <a:gdLst/>
              <a:ahLst/>
              <a:cxnLst/>
              <a:rect l="0" t="0" r="0" b="0"/>
              <a:pathLst>
                <a:path w="168457" h="515897">
                  <a:moveTo>
                    <a:pt x="168456" y="0"/>
                  </a:moveTo>
                  <a:lnTo>
                    <a:pt x="165455" y="8734"/>
                  </a:lnTo>
                  <a:lnTo>
                    <a:pt x="162032" y="16440"/>
                  </a:lnTo>
                  <a:lnTo>
                    <a:pt x="157841" y="23847"/>
                  </a:lnTo>
                  <a:lnTo>
                    <a:pt x="153113" y="31282"/>
                  </a:lnTo>
                  <a:lnTo>
                    <a:pt x="148280" y="39109"/>
                  </a:lnTo>
                  <a:lnTo>
                    <a:pt x="143598" y="47492"/>
                  </a:lnTo>
                  <a:lnTo>
                    <a:pt x="138990" y="56580"/>
                  </a:lnTo>
                  <a:lnTo>
                    <a:pt x="134139" y="66592"/>
                  </a:lnTo>
                  <a:lnTo>
                    <a:pt x="128882" y="77547"/>
                  </a:lnTo>
                  <a:lnTo>
                    <a:pt x="123370" y="89159"/>
                  </a:lnTo>
                  <a:lnTo>
                    <a:pt x="117969" y="100945"/>
                  </a:lnTo>
                  <a:lnTo>
                    <a:pt x="112890" y="112610"/>
                  </a:lnTo>
                  <a:lnTo>
                    <a:pt x="108175" y="124051"/>
                  </a:lnTo>
                  <a:lnTo>
                    <a:pt x="103781" y="135266"/>
                  </a:lnTo>
                  <a:lnTo>
                    <a:pt x="99642" y="146292"/>
                  </a:lnTo>
                  <a:lnTo>
                    <a:pt x="95692" y="157170"/>
                  </a:lnTo>
                  <a:lnTo>
                    <a:pt x="91880" y="167942"/>
                  </a:lnTo>
                  <a:lnTo>
                    <a:pt x="88164" y="178637"/>
                  </a:lnTo>
                  <a:lnTo>
                    <a:pt x="84514" y="189279"/>
                  </a:lnTo>
                  <a:lnTo>
                    <a:pt x="80910" y="199884"/>
                  </a:lnTo>
                  <a:lnTo>
                    <a:pt x="77337" y="210465"/>
                  </a:lnTo>
                  <a:lnTo>
                    <a:pt x="73785" y="221028"/>
                  </a:lnTo>
                  <a:lnTo>
                    <a:pt x="70247" y="231579"/>
                  </a:lnTo>
                  <a:lnTo>
                    <a:pt x="66718" y="242128"/>
                  </a:lnTo>
                  <a:lnTo>
                    <a:pt x="63197" y="252840"/>
                  </a:lnTo>
                  <a:lnTo>
                    <a:pt x="59679" y="264024"/>
                  </a:lnTo>
                  <a:lnTo>
                    <a:pt x="56163" y="275806"/>
                  </a:lnTo>
                  <a:lnTo>
                    <a:pt x="52650" y="287989"/>
                  </a:lnTo>
                  <a:lnTo>
                    <a:pt x="49138" y="300169"/>
                  </a:lnTo>
                  <a:lnTo>
                    <a:pt x="45626" y="312106"/>
                  </a:lnTo>
                  <a:lnTo>
                    <a:pt x="42116" y="323900"/>
                  </a:lnTo>
                  <a:lnTo>
                    <a:pt x="38605" y="335886"/>
                  </a:lnTo>
                  <a:lnTo>
                    <a:pt x="35096" y="348242"/>
                  </a:lnTo>
                  <a:lnTo>
                    <a:pt x="31585" y="360828"/>
                  </a:lnTo>
                  <a:lnTo>
                    <a:pt x="28076" y="373285"/>
                  </a:lnTo>
                  <a:lnTo>
                    <a:pt x="24566" y="385421"/>
                  </a:lnTo>
                  <a:lnTo>
                    <a:pt x="21056" y="397691"/>
                  </a:lnTo>
                  <a:lnTo>
                    <a:pt x="17547" y="411059"/>
                  </a:lnTo>
                  <a:lnTo>
                    <a:pt x="14042" y="425966"/>
                  </a:lnTo>
                  <a:lnTo>
                    <a:pt x="10693" y="441845"/>
                  </a:lnTo>
                  <a:lnTo>
                    <a:pt x="7469" y="459159"/>
                  </a:lnTo>
                  <a:lnTo>
                    <a:pt x="4084" y="481669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4674653" y="4106114"/>
            <a:ext cx="410330" cy="431669"/>
            <a:chOff x="4674653" y="4106114"/>
            <a:chExt cx="410330" cy="431669"/>
          </a:xfrm>
        </p:grpSpPr>
        <p:sp>
          <p:nvSpPr>
            <p:cNvPr id="114" name="Freeform 113"/>
            <p:cNvSpPr/>
            <p:nvPr/>
          </p:nvSpPr>
          <p:spPr>
            <a:xfrm>
              <a:off x="4674653" y="4106114"/>
              <a:ext cx="10529" cy="389555"/>
            </a:xfrm>
            <a:custGeom>
              <a:avLst/>
              <a:gdLst/>
              <a:ahLst/>
              <a:cxnLst/>
              <a:rect l="0" t="0" r="0" b="0"/>
              <a:pathLst>
                <a:path w="10529" h="389555">
                  <a:moveTo>
                    <a:pt x="10528" y="0"/>
                  </a:moveTo>
                  <a:lnTo>
                    <a:pt x="10528" y="11869"/>
                  </a:lnTo>
                  <a:lnTo>
                    <a:pt x="10528" y="24278"/>
                  </a:lnTo>
                  <a:lnTo>
                    <a:pt x="10528" y="38460"/>
                  </a:lnTo>
                  <a:lnTo>
                    <a:pt x="10528" y="53996"/>
                  </a:lnTo>
                  <a:lnTo>
                    <a:pt x="10528" y="69991"/>
                  </a:lnTo>
                  <a:lnTo>
                    <a:pt x="10528" y="85879"/>
                  </a:lnTo>
                  <a:lnTo>
                    <a:pt x="10528" y="101600"/>
                  </a:lnTo>
                  <a:lnTo>
                    <a:pt x="10528" y="117435"/>
                  </a:lnTo>
                  <a:lnTo>
                    <a:pt x="10528" y="133558"/>
                  </a:lnTo>
                  <a:lnTo>
                    <a:pt x="10528" y="149840"/>
                  </a:lnTo>
                  <a:lnTo>
                    <a:pt x="10528" y="165938"/>
                  </a:lnTo>
                  <a:lnTo>
                    <a:pt x="10528" y="181671"/>
                  </a:lnTo>
                  <a:lnTo>
                    <a:pt x="10528" y="197341"/>
                  </a:lnTo>
                  <a:lnTo>
                    <a:pt x="10528" y="213614"/>
                  </a:lnTo>
                  <a:lnTo>
                    <a:pt x="10528" y="230824"/>
                  </a:lnTo>
                  <a:lnTo>
                    <a:pt x="10528" y="248977"/>
                  </a:lnTo>
                  <a:lnTo>
                    <a:pt x="10528" y="267927"/>
                  </a:lnTo>
                  <a:lnTo>
                    <a:pt x="10523" y="287477"/>
                  </a:lnTo>
                  <a:lnTo>
                    <a:pt x="10322" y="306937"/>
                  </a:lnTo>
                  <a:lnTo>
                    <a:pt x="9420" y="327265"/>
                  </a:lnTo>
                  <a:lnTo>
                    <a:pt x="6622" y="352479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733600" y="4305401"/>
              <a:ext cx="151624" cy="209809"/>
            </a:xfrm>
            <a:custGeom>
              <a:avLst/>
              <a:gdLst/>
              <a:ahLst/>
              <a:cxnLst/>
              <a:rect l="0" t="0" r="0" b="0"/>
              <a:pathLst>
                <a:path w="151624" h="209809">
                  <a:moveTo>
                    <a:pt x="14752" y="63925"/>
                  </a:moveTo>
                  <a:lnTo>
                    <a:pt x="26487" y="63858"/>
                  </a:lnTo>
                  <a:lnTo>
                    <a:pt x="37616" y="63218"/>
                  </a:lnTo>
                  <a:lnTo>
                    <a:pt x="49210" y="61917"/>
                  </a:lnTo>
                  <a:lnTo>
                    <a:pt x="61198" y="59884"/>
                  </a:lnTo>
                  <a:lnTo>
                    <a:pt x="73210" y="56919"/>
                  </a:lnTo>
                  <a:lnTo>
                    <a:pt x="85003" y="52995"/>
                  </a:lnTo>
                  <a:lnTo>
                    <a:pt x="96184" y="48073"/>
                  </a:lnTo>
                  <a:lnTo>
                    <a:pt x="106156" y="42021"/>
                  </a:lnTo>
                  <a:lnTo>
                    <a:pt x="114690" y="34886"/>
                  </a:lnTo>
                  <a:lnTo>
                    <a:pt x="121249" y="27164"/>
                  </a:lnTo>
                  <a:lnTo>
                    <a:pt x="124848" y="19675"/>
                  </a:lnTo>
                  <a:lnTo>
                    <a:pt x="125227" y="12875"/>
                  </a:lnTo>
                  <a:lnTo>
                    <a:pt x="122737" y="7177"/>
                  </a:lnTo>
                  <a:lnTo>
                    <a:pt x="117951" y="3106"/>
                  </a:lnTo>
                  <a:lnTo>
                    <a:pt x="111441" y="781"/>
                  </a:lnTo>
                  <a:lnTo>
                    <a:pt x="103686" y="0"/>
                  </a:lnTo>
                  <a:lnTo>
                    <a:pt x="95054" y="448"/>
                  </a:lnTo>
                  <a:lnTo>
                    <a:pt x="85812" y="1817"/>
                  </a:lnTo>
                  <a:lnTo>
                    <a:pt x="76152" y="3851"/>
                  </a:lnTo>
                  <a:lnTo>
                    <a:pt x="66208" y="6352"/>
                  </a:lnTo>
                  <a:lnTo>
                    <a:pt x="56078" y="9186"/>
                  </a:lnTo>
                  <a:lnTo>
                    <a:pt x="45985" y="12579"/>
                  </a:lnTo>
                  <a:lnTo>
                    <a:pt x="36281" y="17074"/>
                  </a:lnTo>
                  <a:lnTo>
                    <a:pt x="27133" y="22891"/>
                  </a:lnTo>
                  <a:lnTo>
                    <a:pt x="18854" y="30256"/>
                  </a:lnTo>
                  <a:lnTo>
                    <a:pt x="11971" y="39562"/>
                  </a:lnTo>
                  <a:lnTo>
                    <a:pt x="6645" y="50818"/>
                  </a:lnTo>
                  <a:lnTo>
                    <a:pt x="2882" y="63428"/>
                  </a:lnTo>
                  <a:lnTo>
                    <a:pt x="715" y="76415"/>
                  </a:lnTo>
                  <a:lnTo>
                    <a:pt x="0" y="89175"/>
                  </a:lnTo>
                  <a:lnTo>
                    <a:pt x="637" y="101331"/>
                  </a:lnTo>
                  <a:lnTo>
                    <a:pt x="2651" y="112568"/>
                  </a:lnTo>
                  <a:lnTo>
                    <a:pt x="5923" y="122830"/>
                  </a:lnTo>
                  <a:lnTo>
                    <a:pt x="10068" y="132399"/>
                  </a:lnTo>
                  <a:lnTo>
                    <a:pt x="14533" y="141760"/>
                  </a:lnTo>
                  <a:lnTo>
                    <a:pt x="18986" y="151212"/>
                  </a:lnTo>
                  <a:lnTo>
                    <a:pt x="23618" y="160699"/>
                  </a:lnTo>
                  <a:lnTo>
                    <a:pt x="29020" y="169923"/>
                  </a:lnTo>
                  <a:lnTo>
                    <a:pt x="35473" y="178719"/>
                  </a:lnTo>
                  <a:lnTo>
                    <a:pt x="42943" y="186913"/>
                  </a:lnTo>
                  <a:lnTo>
                    <a:pt x="51261" y="194263"/>
                  </a:lnTo>
                  <a:lnTo>
                    <a:pt x="60231" y="200708"/>
                  </a:lnTo>
                  <a:lnTo>
                    <a:pt x="69679" y="205865"/>
                  </a:lnTo>
                  <a:lnTo>
                    <a:pt x="79466" y="208974"/>
                  </a:lnTo>
                  <a:lnTo>
                    <a:pt x="89486" y="209808"/>
                  </a:lnTo>
                  <a:lnTo>
                    <a:pt x="99594" y="208716"/>
                  </a:lnTo>
                  <a:lnTo>
                    <a:pt x="110804" y="206149"/>
                  </a:lnTo>
                  <a:lnTo>
                    <a:pt x="126335" y="200762"/>
                  </a:lnTo>
                  <a:lnTo>
                    <a:pt x="151623" y="1902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901239" y="4274570"/>
              <a:ext cx="183744" cy="263213"/>
            </a:xfrm>
            <a:custGeom>
              <a:avLst/>
              <a:gdLst/>
              <a:ahLst/>
              <a:cxnLst/>
              <a:rect l="0" t="0" r="0" b="0"/>
              <a:pathLst>
                <a:path w="183744" h="263213">
                  <a:moveTo>
                    <a:pt x="141911" y="0"/>
                  </a:moveTo>
                  <a:lnTo>
                    <a:pt x="130176" y="67"/>
                  </a:lnTo>
                  <a:lnTo>
                    <a:pt x="119047" y="707"/>
                  </a:lnTo>
                  <a:lnTo>
                    <a:pt x="107453" y="2003"/>
                  </a:lnTo>
                  <a:lnTo>
                    <a:pt x="95465" y="3863"/>
                  </a:lnTo>
                  <a:lnTo>
                    <a:pt x="83453" y="6179"/>
                  </a:lnTo>
                  <a:lnTo>
                    <a:pt x="71655" y="8851"/>
                  </a:lnTo>
                  <a:lnTo>
                    <a:pt x="60301" y="11947"/>
                  </a:lnTo>
                  <a:lnTo>
                    <a:pt x="49681" y="15703"/>
                  </a:lnTo>
                  <a:lnTo>
                    <a:pt x="39875" y="20196"/>
                  </a:lnTo>
                  <a:lnTo>
                    <a:pt x="30799" y="25518"/>
                  </a:lnTo>
                  <a:lnTo>
                    <a:pt x="22311" y="31847"/>
                  </a:lnTo>
                  <a:lnTo>
                    <a:pt x="14281" y="39177"/>
                  </a:lnTo>
                  <a:lnTo>
                    <a:pt x="7242" y="47201"/>
                  </a:lnTo>
                  <a:lnTo>
                    <a:pt x="2331" y="55425"/>
                  </a:lnTo>
                  <a:lnTo>
                    <a:pt x="0" y="63542"/>
                  </a:lnTo>
                  <a:lnTo>
                    <a:pt x="233" y="71278"/>
                  </a:lnTo>
                  <a:lnTo>
                    <a:pt x="2899" y="78320"/>
                  </a:lnTo>
                  <a:lnTo>
                    <a:pt x="7656" y="84563"/>
                  </a:lnTo>
                  <a:lnTo>
                    <a:pt x="14068" y="89755"/>
                  </a:lnTo>
                  <a:lnTo>
                    <a:pt x="21719" y="93419"/>
                  </a:lnTo>
                  <a:lnTo>
                    <a:pt x="30271" y="95444"/>
                  </a:lnTo>
                  <a:lnTo>
                    <a:pt x="39789" y="96177"/>
                  </a:lnTo>
                  <a:lnTo>
                    <a:pt x="50694" y="96222"/>
                  </a:lnTo>
                  <a:lnTo>
                    <a:pt x="63098" y="96004"/>
                  </a:lnTo>
                  <a:lnTo>
                    <a:pt x="76514" y="95895"/>
                  </a:lnTo>
                  <a:lnTo>
                    <a:pt x="90058" y="96289"/>
                  </a:lnTo>
                  <a:lnTo>
                    <a:pt x="103204" y="97343"/>
                  </a:lnTo>
                  <a:lnTo>
                    <a:pt x="115792" y="99190"/>
                  </a:lnTo>
                  <a:lnTo>
                    <a:pt x="127852" y="102025"/>
                  </a:lnTo>
                  <a:lnTo>
                    <a:pt x="139471" y="105862"/>
                  </a:lnTo>
                  <a:lnTo>
                    <a:pt x="150426" y="110725"/>
                  </a:lnTo>
                  <a:lnTo>
                    <a:pt x="160192" y="116739"/>
                  </a:lnTo>
                  <a:lnTo>
                    <a:pt x="168571" y="123857"/>
                  </a:lnTo>
                  <a:lnTo>
                    <a:pt x="175351" y="131907"/>
                  </a:lnTo>
                  <a:lnTo>
                    <a:pt x="180158" y="140681"/>
                  </a:lnTo>
                  <a:lnTo>
                    <a:pt x="182972" y="149980"/>
                  </a:lnTo>
                  <a:lnTo>
                    <a:pt x="183743" y="159324"/>
                  </a:lnTo>
                  <a:lnTo>
                    <a:pt x="182223" y="167984"/>
                  </a:lnTo>
                  <a:lnTo>
                    <a:pt x="178504" y="175623"/>
                  </a:lnTo>
                  <a:lnTo>
                    <a:pt x="173094" y="182412"/>
                  </a:lnTo>
                  <a:lnTo>
                    <a:pt x="166715" y="188820"/>
                  </a:lnTo>
                  <a:lnTo>
                    <a:pt x="159873" y="195168"/>
                  </a:lnTo>
                  <a:lnTo>
                    <a:pt x="152672" y="201433"/>
                  </a:lnTo>
                  <a:lnTo>
                    <a:pt x="144932" y="207348"/>
                  </a:lnTo>
                  <a:lnTo>
                    <a:pt x="136575" y="212780"/>
                  </a:lnTo>
                  <a:lnTo>
                    <a:pt x="127488" y="217905"/>
                  </a:lnTo>
                  <a:lnTo>
                    <a:pt x="117470" y="223106"/>
                  </a:lnTo>
                  <a:lnTo>
                    <a:pt x="106505" y="228600"/>
                  </a:lnTo>
                  <a:lnTo>
                    <a:pt x="94886" y="234273"/>
                  </a:lnTo>
                  <a:lnTo>
                    <a:pt x="83094" y="239781"/>
                  </a:lnTo>
                  <a:lnTo>
                    <a:pt x="71438" y="244927"/>
                  </a:lnTo>
                  <a:lnTo>
                    <a:pt x="60473" y="249534"/>
                  </a:lnTo>
                  <a:lnTo>
                    <a:pt x="50009" y="253813"/>
                  </a:lnTo>
                  <a:lnTo>
                    <a:pt x="39131" y="258139"/>
                  </a:lnTo>
                  <a:lnTo>
                    <a:pt x="26097" y="2632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2129524" y="5074735"/>
            <a:ext cx="3208425" cy="810696"/>
            <a:chOff x="2129524" y="5074735"/>
            <a:chExt cx="3208425" cy="810696"/>
          </a:xfrm>
        </p:grpSpPr>
        <p:sp>
          <p:nvSpPr>
            <p:cNvPr id="118" name="Freeform 117"/>
            <p:cNvSpPr/>
            <p:nvPr/>
          </p:nvSpPr>
          <p:spPr>
            <a:xfrm>
              <a:off x="3012203" y="5390590"/>
              <a:ext cx="9476" cy="326385"/>
            </a:xfrm>
            <a:custGeom>
              <a:avLst/>
              <a:gdLst/>
              <a:ahLst/>
              <a:cxnLst/>
              <a:rect l="0" t="0" r="0" b="0"/>
              <a:pathLst>
                <a:path w="9476" h="326385">
                  <a:moveTo>
                    <a:pt x="9475" y="326384"/>
                  </a:moveTo>
                  <a:lnTo>
                    <a:pt x="6608" y="317516"/>
                  </a:lnTo>
                  <a:lnTo>
                    <a:pt x="4466" y="308529"/>
                  </a:lnTo>
                  <a:lnTo>
                    <a:pt x="2863" y="298534"/>
                  </a:lnTo>
                  <a:lnTo>
                    <a:pt x="1683" y="287553"/>
                  </a:lnTo>
                  <a:lnTo>
                    <a:pt x="834" y="275742"/>
                  </a:lnTo>
                  <a:lnTo>
                    <a:pt x="241" y="263269"/>
                  </a:lnTo>
                  <a:lnTo>
                    <a:pt x="0" y="249813"/>
                  </a:lnTo>
                  <a:lnTo>
                    <a:pt x="364" y="234587"/>
                  </a:lnTo>
                  <a:lnTo>
                    <a:pt x="1419" y="217320"/>
                  </a:lnTo>
                  <a:lnTo>
                    <a:pt x="2941" y="198673"/>
                  </a:lnTo>
                  <a:lnTo>
                    <a:pt x="4501" y="179927"/>
                  </a:lnTo>
                  <a:lnTo>
                    <a:pt x="5845" y="161839"/>
                  </a:lnTo>
                  <a:lnTo>
                    <a:pt x="6898" y="144629"/>
                  </a:lnTo>
                  <a:lnTo>
                    <a:pt x="7679" y="128238"/>
                  </a:lnTo>
                  <a:lnTo>
                    <a:pt x="8240" y="112509"/>
                  </a:lnTo>
                  <a:lnTo>
                    <a:pt x="8633" y="97115"/>
                  </a:lnTo>
                  <a:lnTo>
                    <a:pt x="8904" y="81612"/>
                  </a:lnTo>
                  <a:lnTo>
                    <a:pt x="9090" y="65784"/>
                  </a:lnTo>
                  <a:lnTo>
                    <a:pt x="9216" y="50347"/>
                  </a:lnTo>
                  <a:lnTo>
                    <a:pt x="9316" y="35322"/>
                  </a:lnTo>
                  <a:lnTo>
                    <a:pt x="9397" y="19386"/>
                  </a:lnTo>
                  <a:lnTo>
                    <a:pt x="947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811108" y="5173267"/>
              <a:ext cx="391786" cy="406837"/>
            </a:xfrm>
            <a:custGeom>
              <a:avLst/>
              <a:gdLst/>
              <a:ahLst/>
              <a:cxnLst/>
              <a:rect l="0" t="0" r="0" b="0"/>
              <a:pathLst>
                <a:path w="391786" h="406837">
                  <a:moveTo>
                    <a:pt x="0" y="90981"/>
                  </a:moveTo>
                  <a:lnTo>
                    <a:pt x="3001" y="82247"/>
                  </a:lnTo>
                  <a:lnTo>
                    <a:pt x="6424" y="74540"/>
                  </a:lnTo>
                  <a:lnTo>
                    <a:pt x="10629" y="67139"/>
                  </a:lnTo>
                  <a:lnTo>
                    <a:pt x="15874" y="59877"/>
                  </a:lnTo>
                  <a:lnTo>
                    <a:pt x="22653" y="52699"/>
                  </a:lnTo>
                  <a:lnTo>
                    <a:pt x="31085" y="45577"/>
                  </a:lnTo>
                  <a:lnTo>
                    <a:pt x="40825" y="38660"/>
                  </a:lnTo>
                  <a:lnTo>
                    <a:pt x="51268" y="32242"/>
                  </a:lnTo>
                  <a:lnTo>
                    <a:pt x="61996" y="26445"/>
                  </a:lnTo>
                  <a:lnTo>
                    <a:pt x="72958" y="21230"/>
                  </a:lnTo>
                  <a:lnTo>
                    <a:pt x="84376" y="16493"/>
                  </a:lnTo>
                  <a:lnTo>
                    <a:pt x="96356" y="12125"/>
                  </a:lnTo>
                  <a:lnTo>
                    <a:pt x="109029" y="8190"/>
                  </a:lnTo>
                  <a:lnTo>
                    <a:pt x="122607" y="4920"/>
                  </a:lnTo>
                  <a:lnTo>
                    <a:pt x="137114" y="2390"/>
                  </a:lnTo>
                  <a:lnTo>
                    <a:pt x="152265" y="691"/>
                  </a:lnTo>
                  <a:lnTo>
                    <a:pt x="167581" y="0"/>
                  </a:lnTo>
                  <a:lnTo>
                    <a:pt x="182761" y="319"/>
                  </a:lnTo>
                  <a:lnTo>
                    <a:pt x="197377" y="1669"/>
                  </a:lnTo>
                  <a:lnTo>
                    <a:pt x="210811" y="4171"/>
                  </a:lnTo>
                  <a:lnTo>
                    <a:pt x="222853" y="7779"/>
                  </a:lnTo>
                  <a:lnTo>
                    <a:pt x="233939" y="12319"/>
                  </a:lnTo>
                  <a:lnTo>
                    <a:pt x="244926" y="17583"/>
                  </a:lnTo>
                  <a:lnTo>
                    <a:pt x="256322" y="23385"/>
                  </a:lnTo>
                  <a:lnTo>
                    <a:pt x="268116" y="29739"/>
                  </a:lnTo>
                  <a:lnTo>
                    <a:pt x="279967" y="36834"/>
                  </a:lnTo>
                  <a:lnTo>
                    <a:pt x="291643" y="44715"/>
                  </a:lnTo>
                  <a:lnTo>
                    <a:pt x="302907" y="53126"/>
                  </a:lnTo>
                  <a:lnTo>
                    <a:pt x="313465" y="61617"/>
                  </a:lnTo>
                  <a:lnTo>
                    <a:pt x="323227" y="69921"/>
                  </a:lnTo>
                  <a:lnTo>
                    <a:pt x="332272" y="77954"/>
                  </a:lnTo>
                  <a:lnTo>
                    <a:pt x="340741" y="85728"/>
                  </a:lnTo>
                  <a:lnTo>
                    <a:pt x="348771" y="93294"/>
                  </a:lnTo>
                  <a:lnTo>
                    <a:pt x="356319" y="100868"/>
                  </a:lnTo>
                  <a:lnTo>
                    <a:pt x="363169" y="108799"/>
                  </a:lnTo>
                  <a:lnTo>
                    <a:pt x="369260" y="117256"/>
                  </a:lnTo>
                  <a:lnTo>
                    <a:pt x="374674" y="126397"/>
                  </a:lnTo>
                  <a:lnTo>
                    <a:pt x="379544" y="136444"/>
                  </a:lnTo>
                  <a:lnTo>
                    <a:pt x="383997" y="147427"/>
                  </a:lnTo>
                  <a:lnTo>
                    <a:pt x="387819" y="159228"/>
                  </a:lnTo>
                  <a:lnTo>
                    <a:pt x="390481" y="171673"/>
                  </a:lnTo>
                  <a:lnTo>
                    <a:pt x="391785" y="184595"/>
                  </a:lnTo>
                  <a:lnTo>
                    <a:pt x="391677" y="197694"/>
                  </a:lnTo>
                  <a:lnTo>
                    <a:pt x="390084" y="210560"/>
                  </a:lnTo>
                  <a:lnTo>
                    <a:pt x="387121" y="222990"/>
                  </a:lnTo>
                  <a:lnTo>
                    <a:pt x="383031" y="234963"/>
                  </a:lnTo>
                  <a:lnTo>
                    <a:pt x="378077" y="246544"/>
                  </a:lnTo>
                  <a:lnTo>
                    <a:pt x="372486" y="257817"/>
                  </a:lnTo>
                  <a:lnTo>
                    <a:pt x="366276" y="268865"/>
                  </a:lnTo>
                  <a:lnTo>
                    <a:pt x="359277" y="279750"/>
                  </a:lnTo>
                  <a:lnTo>
                    <a:pt x="351461" y="290517"/>
                  </a:lnTo>
                  <a:lnTo>
                    <a:pt x="343095" y="301037"/>
                  </a:lnTo>
                  <a:lnTo>
                    <a:pt x="334632" y="311028"/>
                  </a:lnTo>
                  <a:lnTo>
                    <a:pt x="326343" y="320378"/>
                  </a:lnTo>
                  <a:lnTo>
                    <a:pt x="318151" y="329131"/>
                  </a:lnTo>
                  <a:lnTo>
                    <a:pt x="309737" y="337397"/>
                  </a:lnTo>
                  <a:lnTo>
                    <a:pt x="300928" y="345292"/>
                  </a:lnTo>
                  <a:lnTo>
                    <a:pt x="291706" y="352917"/>
                  </a:lnTo>
                  <a:lnTo>
                    <a:pt x="282129" y="360351"/>
                  </a:lnTo>
                  <a:lnTo>
                    <a:pt x="272279" y="367648"/>
                  </a:lnTo>
                  <a:lnTo>
                    <a:pt x="262300" y="374738"/>
                  </a:lnTo>
                  <a:lnTo>
                    <a:pt x="251197" y="382239"/>
                  </a:lnTo>
                  <a:lnTo>
                    <a:pt x="235760" y="391928"/>
                  </a:lnTo>
                  <a:lnTo>
                    <a:pt x="210570" y="40683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190134" y="5226338"/>
              <a:ext cx="242157" cy="574865"/>
            </a:xfrm>
            <a:custGeom>
              <a:avLst/>
              <a:gdLst/>
              <a:ahLst/>
              <a:cxnLst/>
              <a:rect l="0" t="0" r="0" b="0"/>
              <a:pathLst>
                <a:path w="242157" h="574865">
                  <a:moveTo>
                    <a:pt x="0" y="574864"/>
                  </a:moveTo>
                  <a:lnTo>
                    <a:pt x="2934" y="565995"/>
                  </a:lnTo>
                  <a:lnTo>
                    <a:pt x="5716" y="557008"/>
                  </a:lnTo>
                  <a:lnTo>
                    <a:pt x="8616" y="547013"/>
                  </a:lnTo>
                  <a:lnTo>
                    <a:pt x="11656" y="536033"/>
                  </a:lnTo>
                  <a:lnTo>
                    <a:pt x="14821" y="524221"/>
                  </a:lnTo>
                  <a:lnTo>
                    <a:pt x="18081" y="511754"/>
                  </a:lnTo>
                  <a:lnTo>
                    <a:pt x="21246" y="498471"/>
                  </a:lnTo>
                  <a:lnTo>
                    <a:pt x="23988" y="483893"/>
                  </a:lnTo>
                  <a:lnTo>
                    <a:pt x="26169" y="467874"/>
                  </a:lnTo>
                  <a:lnTo>
                    <a:pt x="27971" y="450880"/>
                  </a:lnTo>
                  <a:lnTo>
                    <a:pt x="29795" y="433782"/>
                  </a:lnTo>
                  <a:lnTo>
                    <a:pt x="31873" y="417097"/>
                  </a:lnTo>
                  <a:lnTo>
                    <a:pt x="34100" y="400980"/>
                  </a:lnTo>
                  <a:lnTo>
                    <a:pt x="36142" y="385397"/>
                  </a:lnTo>
                  <a:lnTo>
                    <a:pt x="37818" y="370251"/>
                  </a:lnTo>
                  <a:lnTo>
                    <a:pt x="39264" y="355435"/>
                  </a:lnTo>
                  <a:lnTo>
                    <a:pt x="40843" y="340859"/>
                  </a:lnTo>
                  <a:lnTo>
                    <a:pt x="42751" y="326453"/>
                  </a:lnTo>
                  <a:lnTo>
                    <a:pt x="44864" y="312165"/>
                  </a:lnTo>
                  <a:lnTo>
                    <a:pt x="46829" y="297958"/>
                  </a:lnTo>
                  <a:lnTo>
                    <a:pt x="48452" y="283806"/>
                  </a:lnTo>
                  <a:lnTo>
                    <a:pt x="49863" y="269691"/>
                  </a:lnTo>
                  <a:lnTo>
                    <a:pt x="51418" y="255603"/>
                  </a:lnTo>
                  <a:lnTo>
                    <a:pt x="53312" y="241525"/>
                  </a:lnTo>
                  <a:lnTo>
                    <a:pt x="55414" y="227292"/>
                  </a:lnTo>
                  <a:lnTo>
                    <a:pt x="57371" y="212590"/>
                  </a:lnTo>
                  <a:lnTo>
                    <a:pt x="58985" y="197284"/>
                  </a:lnTo>
                  <a:lnTo>
                    <a:pt x="60221" y="181241"/>
                  </a:lnTo>
                  <a:lnTo>
                    <a:pt x="61125" y="164254"/>
                  </a:lnTo>
                  <a:lnTo>
                    <a:pt x="61768" y="146308"/>
                  </a:lnTo>
                  <a:lnTo>
                    <a:pt x="62217" y="127697"/>
                  </a:lnTo>
                  <a:lnTo>
                    <a:pt x="62525" y="108905"/>
                  </a:lnTo>
                  <a:lnTo>
                    <a:pt x="62736" y="90234"/>
                  </a:lnTo>
                  <a:lnTo>
                    <a:pt x="62879" y="71952"/>
                  </a:lnTo>
                  <a:lnTo>
                    <a:pt x="62975" y="54370"/>
                  </a:lnTo>
                  <a:lnTo>
                    <a:pt x="63054" y="37609"/>
                  </a:lnTo>
                  <a:lnTo>
                    <a:pt x="63615" y="22576"/>
                  </a:lnTo>
                  <a:lnTo>
                    <a:pt x="65590" y="10973"/>
                  </a:lnTo>
                  <a:lnTo>
                    <a:pt x="69364" y="3444"/>
                  </a:lnTo>
                  <a:lnTo>
                    <a:pt x="74681" y="0"/>
                  </a:lnTo>
                  <a:lnTo>
                    <a:pt x="80931" y="556"/>
                  </a:lnTo>
                  <a:lnTo>
                    <a:pt x="87647" y="4629"/>
                  </a:lnTo>
                  <a:lnTo>
                    <a:pt x="94408" y="11359"/>
                  </a:lnTo>
                  <a:lnTo>
                    <a:pt x="100779" y="19744"/>
                  </a:lnTo>
                  <a:lnTo>
                    <a:pt x="106573" y="29088"/>
                  </a:lnTo>
                  <a:lnTo>
                    <a:pt x="111800" y="39625"/>
                  </a:lnTo>
                  <a:lnTo>
                    <a:pt x="116552" y="52352"/>
                  </a:lnTo>
                  <a:lnTo>
                    <a:pt x="120943" y="67643"/>
                  </a:lnTo>
                  <a:lnTo>
                    <a:pt x="125234" y="84642"/>
                  </a:lnTo>
                  <a:lnTo>
                    <a:pt x="129809" y="101677"/>
                  </a:lnTo>
                  <a:lnTo>
                    <a:pt x="134851" y="117767"/>
                  </a:lnTo>
                  <a:lnTo>
                    <a:pt x="140205" y="132805"/>
                  </a:lnTo>
                  <a:lnTo>
                    <a:pt x="145493" y="147192"/>
                  </a:lnTo>
                  <a:lnTo>
                    <a:pt x="150492" y="161272"/>
                  </a:lnTo>
                  <a:lnTo>
                    <a:pt x="155153" y="175236"/>
                  </a:lnTo>
                  <a:lnTo>
                    <a:pt x="159509" y="189173"/>
                  </a:lnTo>
                  <a:lnTo>
                    <a:pt x="163623" y="203119"/>
                  </a:lnTo>
                  <a:lnTo>
                    <a:pt x="167554" y="217082"/>
                  </a:lnTo>
                  <a:lnTo>
                    <a:pt x="171355" y="231063"/>
                  </a:lnTo>
                  <a:lnTo>
                    <a:pt x="175064" y="245061"/>
                  </a:lnTo>
                  <a:lnTo>
                    <a:pt x="178708" y="259070"/>
                  </a:lnTo>
                  <a:lnTo>
                    <a:pt x="182309" y="273088"/>
                  </a:lnTo>
                  <a:lnTo>
                    <a:pt x="185880" y="287113"/>
                  </a:lnTo>
                  <a:lnTo>
                    <a:pt x="189431" y="301142"/>
                  </a:lnTo>
                  <a:lnTo>
                    <a:pt x="192968" y="315174"/>
                  </a:lnTo>
                  <a:lnTo>
                    <a:pt x="196495" y="329203"/>
                  </a:lnTo>
                  <a:lnTo>
                    <a:pt x="200017" y="343065"/>
                  </a:lnTo>
                  <a:lnTo>
                    <a:pt x="203535" y="356453"/>
                  </a:lnTo>
                  <a:lnTo>
                    <a:pt x="207050" y="369250"/>
                  </a:lnTo>
                  <a:lnTo>
                    <a:pt x="210563" y="381980"/>
                  </a:lnTo>
                  <a:lnTo>
                    <a:pt x="214075" y="395666"/>
                  </a:lnTo>
                  <a:lnTo>
                    <a:pt x="217582" y="410798"/>
                  </a:lnTo>
                  <a:lnTo>
                    <a:pt x="220920" y="427049"/>
                  </a:lnTo>
                  <a:lnTo>
                    <a:pt x="223781" y="443575"/>
                  </a:lnTo>
                  <a:lnTo>
                    <a:pt x="226043" y="459831"/>
                  </a:lnTo>
                  <a:lnTo>
                    <a:pt x="227932" y="475415"/>
                  </a:lnTo>
                  <a:lnTo>
                    <a:pt x="230232" y="491650"/>
                  </a:lnTo>
                  <a:lnTo>
                    <a:pt x="234261" y="512188"/>
                  </a:lnTo>
                  <a:lnTo>
                    <a:pt x="242156" y="54327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211191" y="5582817"/>
              <a:ext cx="168457" cy="28873"/>
            </a:xfrm>
            <a:custGeom>
              <a:avLst/>
              <a:gdLst/>
              <a:ahLst/>
              <a:cxnLst/>
              <a:rect l="0" t="0" r="0" b="0"/>
              <a:pathLst>
                <a:path w="168457" h="28873">
                  <a:moveTo>
                    <a:pt x="168456" y="7815"/>
                  </a:moveTo>
                  <a:lnTo>
                    <a:pt x="156722" y="4948"/>
                  </a:lnTo>
                  <a:lnTo>
                    <a:pt x="145592" y="2806"/>
                  </a:lnTo>
                  <a:lnTo>
                    <a:pt x="133998" y="1208"/>
                  </a:lnTo>
                  <a:lnTo>
                    <a:pt x="122010" y="200"/>
                  </a:lnTo>
                  <a:lnTo>
                    <a:pt x="109998" y="0"/>
                  </a:lnTo>
                  <a:lnTo>
                    <a:pt x="98191" y="655"/>
                  </a:lnTo>
                  <a:lnTo>
                    <a:pt x="86492" y="2067"/>
                  </a:lnTo>
                  <a:lnTo>
                    <a:pt x="74575" y="4079"/>
                  </a:lnTo>
                  <a:lnTo>
                    <a:pt x="62276" y="6541"/>
                  </a:lnTo>
                  <a:lnTo>
                    <a:pt x="49994" y="9369"/>
                  </a:lnTo>
                  <a:lnTo>
                    <a:pt x="37293" y="12922"/>
                  </a:lnTo>
                  <a:lnTo>
                    <a:pt x="21936" y="18630"/>
                  </a:lnTo>
                  <a:lnTo>
                    <a:pt x="0" y="2887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476027" y="5217032"/>
              <a:ext cx="335290" cy="515752"/>
            </a:xfrm>
            <a:custGeom>
              <a:avLst/>
              <a:gdLst/>
              <a:ahLst/>
              <a:cxnLst/>
              <a:rect l="0" t="0" r="0" b="0"/>
              <a:pathLst>
                <a:path w="335290" h="515752">
                  <a:moveTo>
                    <a:pt x="198418" y="15631"/>
                  </a:moveTo>
                  <a:lnTo>
                    <a:pt x="192417" y="9898"/>
                  </a:lnTo>
                  <a:lnTo>
                    <a:pt x="185572" y="5613"/>
                  </a:lnTo>
                  <a:lnTo>
                    <a:pt x="177180" y="2416"/>
                  </a:lnTo>
                  <a:lnTo>
                    <a:pt x="167380" y="401"/>
                  </a:lnTo>
                  <a:lnTo>
                    <a:pt x="156417" y="0"/>
                  </a:lnTo>
                  <a:lnTo>
                    <a:pt x="144565" y="1312"/>
                  </a:lnTo>
                  <a:lnTo>
                    <a:pt x="132388" y="4134"/>
                  </a:lnTo>
                  <a:lnTo>
                    <a:pt x="120687" y="8159"/>
                  </a:lnTo>
                  <a:lnTo>
                    <a:pt x="109865" y="13089"/>
                  </a:lnTo>
                  <a:lnTo>
                    <a:pt x="99958" y="18837"/>
                  </a:lnTo>
                  <a:lnTo>
                    <a:pt x="90838" y="25518"/>
                  </a:lnTo>
                  <a:lnTo>
                    <a:pt x="82325" y="33125"/>
                  </a:lnTo>
                  <a:lnTo>
                    <a:pt x="74098" y="41690"/>
                  </a:lnTo>
                  <a:lnTo>
                    <a:pt x="65718" y="51350"/>
                  </a:lnTo>
                  <a:lnTo>
                    <a:pt x="56969" y="62074"/>
                  </a:lnTo>
                  <a:lnTo>
                    <a:pt x="48142" y="73700"/>
                  </a:lnTo>
                  <a:lnTo>
                    <a:pt x="39901" y="86029"/>
                  </a:lnTo>
                  <a:lnTo>
                    <a:pt x="32584" y="98881"/>
                  </a:lnTo>
                  <a:lnTo>
                    <a:pt x="26198" y="112274"/>
                  </a:lnTo>
                  <a:lnTo>
                    <a:pt x="20600" y="126402"/>
                  </a:lnTo>
                  <a:lnTo>
                    <a:pt x="15619" y="141311"/>
                  </a:lnTo>
                  <a:lnTo>
                    <a:pt x="11256" y="156747"/>
                  </a:lnTo>
                  <a:lnTo>
                    <a:pt x="7690" y="172261"/>
                  </a:lnTo>
                  <a:lnTo>
                    <a:pt x="4955" y="187592"/>
                  </a:lnTo>
                  <a:lnTo>
                    <a:pt x="2945" y="202819"/>
                  </a:lnTo>
                  <a:lnTo>
                    <a:pt x="1513" y="218262"/>
                  </a:lnTo>
                  <a:lnTo>
                    <a:pt x="517" y="234087"/>
                  </a:lnTo>
                  <a:lnTo>
                    <a:pt x="0" y="249987"/>
                  </a:lnTo>
                  <a:lnTo>
                    <a:pt x="177" y="265289"/>
                  </a:lnTo>
                  <a:lnTo>
                    <a:pt x="1111" y="279671"/>
                  </a:lnTo>
                  <a:lnTo>
                    <a:pt x="2721" y="293618"/>
                  </a:lnTo>
                  <a:lnTo>
                    <a:pt x="4872" y="308195"/>
                  </a:lnTo>
                  <a:lnTo>
                    <a:pt x="7435" y="323962"/>
                  </a:lnTo>
                  <a:lnTo>
                    <a:pt x="10461" y="340655"/>
                  </a:lnTo>
                  <a:lnTo>
                    <a:pt x="14170" y="357487"/>
                  </a:lnTo>
                  <a:lnTo>
                    <a:pt x="18629" y="373960"/>
                  </a:lnTo>
                  <a:lnTo>
                    <a:pt x="23758" y="389919"/>
                  </a:lnTo>
                  <a:lnTo>
                    <a:pt x="29426" y="405389"/>
                  </a:lnTo>
                  <a:lnTo>
                    <a:pt x="35498" y="420451"/>
                  </a:lnTo>
                  <a:lnTo>
                    <a:pt x="41863" y="435040"/>
                  </a:lnTo>
                  <a:lnTo>
                    <a:pt x="48435" y="448929"/>
                  </a:lnTo>
                  <a:lnTo>
                    <a:pt x="55156" y="462048"/>
                  </a:lnTo>
                  <a:lnTo>
                    <a:pt x="62143" y="474148"/>
                  </a:lnTo>
                  <a:lnTo>
                    <a:pt x="69672" y="484750"/>
                  </a:lnTo>
                  <a:lnTo>
                    <a:pt x="77856" y="493727"/>
                  </a:lnTo>
                  <a:lnTo>
                    <a:pt x="86812" y="501093"/>
                  </a:lnTo>
                  <a:lnTo>
                    <a:pt x="96734" y="506833"/>
                  </a:lnTo>
                  <a:lnTo>
                    <a:pt x="107629" y="511099"/>
                  </a:lnTo>
                  <a:lnTo>
                    <a:pt x="119201" y="514000"/>
                  </a:lnTo>
                  <a:lnTo>
                    <a:pt x="130961" y="515514"/>
                  </a:lnTo>
                  <a:lnTo>
                    <a:pt x="142604" y="515751"/>
                  </a:lnTo>
                  <a:lnTo>
                    <a:pt x="153860" y="514606"/>
                  </a:lnTo>
                  <a:lnTo>
                    <a:pt x="164419" y="511710"/>
                  </a:lnTo>
                  <a:lnTo>
                    <a:pt x="174186" y="507020"/>
                  </a:lnTo>
                  <a:lnTo>
                    <a:pt x="183236" y="500769"/>
                  </a:lnTo>
                  <a:lnTo>
                    <a:pt x="191708" y="493285"/>
                  </a:lnTo>
                  <a:lnTo>
                    <a:pt x="199746" y="484881"/>
                  </a:lnTo>
                  <a:lnTo>
                    <a:pt x="207469" y="475818"/>
                  </a:lnTo>
                  <a:lnTo>
                    <a:pt x="214969" y="466289"/>
                  </a:lnTo>
                  <a:lnTo>
                    <a:pt x="222305" y="456434"/>
                  </a:lnTo>
                  <a:lnTo>
                    <a:pt x="229199" y="446190"/>
                  </a:lnTo>
                  <a:lnTo>
                    <a:pt x="235070" y="435322"/>
                  </a:lnTo>
                  <a:lnTo>
                    <a:pt x="239678" y="423751"/>
                  </a:lnTo>
                  <a:lnTo>
                    <a:pt x="242940" y="411708"/>
                  </a:lnTo>
                  <a:lnTo>
                    <a:pt x="244762" y="399624"/>
                  </a:lnTo>
                  <a:lnTo>
                    <a:pt x="245241" y="387759"/>
                  </a:lnTo>
                  <a:lnTo>
                    <a:pt x="244445" y="376352"/>
                  </a:lnTo>
                  <a:lnTo>
                    <a:pt x="242324" y="365692"/>
                  </a:lnTo>
                  <a:lnTo>
                    <a:pt x="238974" y="355857"/>
                  </a:lnTo>
                  <a:lnTo>
                    <a:pt x="234608" y="346761"/>
                  </a:lnTo>
                  <a:lnTo>
                    <a:pt x="229462" y="338258"/>
                  </a:lnTo>
                  <a:lnTo>
                    <a:pt x="223734" y="330199"/>
                  </a:lnTo>
                  <a:lnTo>
                    <a:pt x="217262" y="322463"/>
                  </a:lnTo>
                  <a:lnTo>
                    <a:pt x="209554" y="314954"/>
                  </a:lnTo>
                  <a:lnTo>
                    <a:pt x="200439" y="307611"/>
                  </a:lnTo>
                  <a:lnTo>
                    <a:pt x="190046" y="300713"/>
                  </a:lnTo>
                  <a:lnTo>
                    <a:pt x="178620" y="294840"/>
                  </a:lnTo>
                  <a:lnTo>
                    <a:pt x="166446" y="290216"/>
                  </a:lnTo>
                  <a:lnTo>
                    <a:pt x="154898" y="286413"/>
                  </a:lnTo>
                  <a:lnTo>
                    <a:pt x="146764" y="281866"/>
                  </a:lnTo>
                  <a:lnTo>
                    <a:pt x="143669" y="276170"/>
                  </a:lnTo>
                  <a:lnTo>
                    <a:pt x="145262" y="271046"/>
                  </a:lnTo>
                  <a:lnTo>
                    <a:pt x="150540" y="267077"/>
                  </a:lnTo>
                  <a:lnTo>
                    <a:pt x="158518" y="264021"/>
                  </a:lnTo>
                  <a:lnTo>
                    <a:pt x="168410" y="261338"/>
                  </a:lnTo>
                  <a:lnTo>
                    <a:pt x="179628" y="258686"/>
                  </a:lnTo>
                  <a:lnTo>
                    <a:pt x="191590" y="256240"/>
                  </a:lnTo>
                  <a:lnTo>
                    <a:pt x="203699" y="254585"/>
                  </a:lnTo>
                  <a:lnTo>
                    <a:pt x="215629" y="253987"/>
                  </a:lnTo>
                  <a:lnTo>
                    <a:pt x="227438" y="254248"/>
                  </a:lnTo>
                  <a:lnTo>
                    <a:pt x="239442" y="254888"/>
                  </a:lnTo>
                  <a:lnTo>
                    <a:pt x="251815" y="255574"/>
                  </a:lnTo>
                  <a:lnTo>
                    <a:pt x="264415" y="255999"/>
                  </a:lnTo>
                  <a:lnTo>
                    <a:pt x="276882" y="255819"/>
                  </a:lnTo>
                  <a:lnTo>
                    <a:pt x="288998" y="254917"/>
                  </a:lnTo>
                  <a:lnTo>
                    <a:pt x="300275" y="253505"/>
                  </a:lnTo>
                  <a:lnTo>
                    <a:pt x="310984" y="251879"/>
                  </a:lnTo>
                  <a:lnTo>
                    <a:pt x="322062" y="249897"/>
                  </a:lnTo>
                  <a:lnTo>
                    <a:pt x="335289" y="24725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874527" y="5264248"/>
              <a:ext cx="189474" cy="475673"/>
            </a:xfrm>
            <a:custGeom>
              <a:avLst/>
              <a:gdLst/>
              <a:ahLst/>
              <a:cxnLst/>
              <a:rect l="0" t="0" r="0" b="0"/>
              <a:pathLst>
                <a:path w="189474" h="475673">
                  <a:moveTo>
                    <a:pt x="10488" y="0"/>
                  </a:moveTo>
                  <a:lnTo>
                    <a:pt x="7621" y="8869"/>
                  </a:lnTo>
                  <a:lnTo>
                    <a:pt x="5479" y="17856"/>
                  </a:lnTo>
                  <a:lnTo>
                    <a:pt x="3876" y="27856"/>
                  </a:lnTo>
                  <a:lnTo>
                    <a:pt x="2696" y="39009"/>
                  </a:lnTo>
                  <a:lnTo>
                    <a:pt x="1847" y="51469"/>
                  </a:lnTo>
                  <a:lnTo>
                    <a:pt x="1250" y="65185"/>
                  </a:lnTo>
                  <a:lnTo>
                    <a:pt x="835" y="80121"/>
                  </a:lnTo>
                  <a:lnTo>
                    <a:pt x="551" y="96347"/>
                  </a:lnTo>
                  <a:lnTo>
                    <a:pt x="358" y="113769"/>
                  </a:lnTo>
                  <a:lnTo>
                    <a:pt x="227" y="131855"/>
                  </a:lnTo>
                  <a:lnTo>
                    <a:pt x="138" y="149761"/>
                  </a:lnTo>
                  <a:lnTo>
                    <a:pt x="79" y="167034"/>
                  </a:lnTo>
                  <a:lnTo>
                    <a:pt x="39" y="183901"/>
                  </a:lnTo>
                  <a:lnTo>
                    <a:pt x="13" y="201060"/>
                  </a:lnTo>
                  <a:lnTo>
                    <a:pt x="0" y="218899"/>
                  </a:lnTo>
                  <a:lnTo>
                    <a:pt x="161" y="237323"/>
                  </a:lnTo>
                  <a:lnTo>
                    <a:pt x="801" y="255932"/>
                  </a:lnTo>
                  <a:lnTo>
                    <a:pt x="2045" y="274455"/>
                  </a:lnTo>
                  <a:lnTo>
                    <a:pt x="3694" y="292794"/>
                  </a:lnTo>
                  <a:lnTo>
                    <a:pt x="5340" y="310940"/>
                  </a:lnTo>
                  <a:lnTo>
                    <a:pt x="6746" y="328913"/>
                  </a:lnTo>
                  <a:lnTo>
                    <a:pt x="8010" y="346422"/>
                  </a:lnTo>
                  <a:lnTo>
                    <a:pt x="9465" y="362886"/>
                  </a:lnTo>
                  <a:lnTo>
                    <a:pt x="11296" y="378073"/>
                  </a:lnTo>
                  <a:lnTo>
                    <a:pt x="13526" y="392069"/>
                  </a:lnTo>
                  <a:lnTo>
                    <a:pt x="16102" y="405091"/>
                  </a:lnTo>
                  <a:lnTo>
                    <a:pt x="18958" y="417363"/>
                  </a:lnTo>
                  <a:lnTo>
                    <a:pt x="22351" y="428758"/>
                  </a:lnTo>
                  <a:lnTo>
                    <a:pt x="26841" y="438821"/>
                  </a:lnTo>
                  <a:lnTo>
                    <a:pt x="32640" y="447408"/>
                  </a:lnTo>
                  <a:lnTo>
                    <a:pt x="39654" y="454667"/>
                  </a:lnTo>
                  <a:lnTo>
                    <a:pt x="47658" y="460859"/>
                  </a:lnTo>
                  <a:lnTo>
                    <a:pt x="56413" y="466239"/>
                  </a:lnTo>
                  <a:lnTo>
                    <a:pt x="65715" y="470701"/>
                  </a:lnTo>
                  <a:lnTo>
                    <a:pt x="75403" y="473802"/>
                  </a:lnTo>
                  <a:lnTo>
                    <a:pt x="85361" y="475407"/>
                  </a:lnTo>
                  <a:lnTo>
                    <a:pt x="95503" y="475672"/>
                  </a:lnTo>
                  <a:lnTo>
                    <a:pt x="105772" y="474863"/>
                  </a:lnTo>
                  <a:lnTo>
                    <a:pt x="116126" y="473245"/>
                  </a:lnTo>
                  <a:lnTo>
                    <a:pt x="126538" y="471041"/>
                  </a:lnTo>
                  <a:lnTo>
                    <a:pt x="136988" y="468424"/>
                  </a:lnTo>
                  <a:lnTo>
                    <a:pt x="147450" y="465524"/>
                  </a:lnTo>
                  <a:lnTo>
                    <a:pt x="157462" y="462585"/>
                  </a:lnTo>
                  <a:lnTo>
                    <a:pt x="167109" y="459682"/>
                  </a:lnTo>
                  <a:lnTo>
                    <a:pt x="177240" y="456559"/>
                  </a:lnTo>
                  <a:lnTo>
                    <a:pt x="189473" y="4527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906072" y="5474818"/>
              <a:ext cx="115815" cy="31587"/>
            </a:xfrm>
            <a:custGeom>
              <a:avLst/>
              <a:gdLst/>
              <a:ahLst/>
              <a:cxnLst/>
              <a:rect l="0" t="0" r="0" b="0"/>
              <a:pathLst>
                <a:path w="115815" h="31587">
                  <a:moveTo>
                    <a:pt x="115814" y="0"/>
                  </a:moveTo>
                  <a:lnTo>
                    <a:pt x="104146" y="67"/>
                  </a:lnTo>
                  <a:lnTo>
                    <a:pt x="93657" y="708"/>
                  </a:lnTo>
                  <a:lnTo>
                    <a:pt x="83350" y="2004"/>
                  </a:lnTo>
                  <a:lnTo>
                    <a:pt x="72876" y="3864"/>
                  </a:lnTo>
                  <a:lnTo>
                    <a:pt x="61885" y="6180"/>
                  </a:lnTo>
                  <a:lnTo>
                    <a:pt x="50260" y="8847"/>
                  </a:lnTo>
                  <a:lnTo>
                    <a:pt x="38652" y="11811"/>
                  </a:lnTo>
                  <a:lnTo>
                    <a:pt x="27232" y="15470"/>
                  </a:lnTo>
                  <a:lnTo>
                    <a:pt x="14996" y="2126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895544" y="5232663"/>
              <a:ext cx="178985" cy="52644"/>
            </a:xfrm>
            <a:custGeom>
              <a:avLst/>
              <a:gdLst/>
              <a:ahLst/>
              <a:cxnLst/>
              <a:rect l="0" t="0" r="0" b="0"/>
              <a:pathLst>
                <a:path w="178985" h="52644">
                  <a:moveTo>
                    <a:pt x="178984" y="0"/>
                  </a:moveTo>
                  <a:lnTo>
                    <a:pt x="167317" y="2934"/>
                  </a:lnTo>
                  <a:lnTo>
                    <a:pt x="156828" y="5716"/>
                  </a:lnTo>
                  <a:lnTo>
                    <a:pt x="146526" y="8616"/>
                  </a:lnTo>
                  <a:lnTo>
                    <a:pt x="136224" y="11656"/>
                  </a:lnTo>
                  <a:lnTo>
                    <a:pt x="125880" y="14821"/>
                  </a:lnTo>
                  <a:lnTo>
                    <a:pt x="115491" y="18089"/>
                  </a:lnTo>
                  <a:lnTo>
                    <a:pt x="105062" y="21600"/>
                  </a:lnTo>
                  <a:lnTo>
                    <a:pt x="94605" y="25640"/>
                  </a:lnTo>
                  <a:lnTo>
                    <a:pt x="84120" y="30313"/>
                  </a:lnTo>
                  <a:lnTo>
                    <a:pt x="73452" y="35248"/>
                  </a:lnTo>
                  <a:lnTo>
                    <a:pt x="62298" y="39720"/>
                  </a:lnTo>
                  <a:lnTo>
                    <a:pt x="50550" y="43354"/>
                  </a:lnTo>
                  <a:lnTo>
                    <a:pt x="38852" y="46120"/>
                  </a:lnTo>
                  <a:lnTo>
                    <a:pt x="27359" y="48434"/>
                  </a:lnTo>
                  <a:lnTo>
                    <a:pt x="15059" y="5049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590425" y="5243191"/>
              <a:ext cx="31586" cy="494841"/>
            </a:xfrm>
            <a:custGeom>
              <a:avLst/>
              <a:gdLst/>
              <a:ahLst/>
              <a:cxnLst/>
              <a:rect l="0" t="0" r="0" b="0"/>
              <a:pathLst>
                <a:path w="31586" h="494841">
                  <a:moveTo>
                    <a:pt x="0" y="0"/>
                  </a:moveTo>
                  <a:lnTo>
                    <a:pt x="0" y="11735"/>
                  </a:lnTo>
                  <a:lnTo>
                    <a:pt x="0" y="22865"/>
                  </a:lnTo>
                  <a:lnTo>
                    <a:pt x="4" y="34481"/>
                  </a:lnTo>
                  <a:lnTo>
                    <a:pt x="177" y="47333"/>
                  </a:lnTo>
                  <a:lnTo>
                    <a:pt x="825" y="62587"/>
                  </a:lnTo>
                  <a:lnTo>
                    <a:pt x="2074" y="80637"/>
                  </a:lnTo>
                  <a:lnTo>
                    <a:pt x="3727" y="100599"/>
                  </a:lnTo>
                  <a:lnTo>
                    <a:pt x="5375" y="120757"/>
                  </a:lnTo>
                  <a:lnTo>
                    <a:pt x="6782" y="140084"/>
                  </a:lnTo>
                  <a:lnTo>
                    <a:pt x="8048" y="158275"/>
                  </a:lnTo>
                  <a:lnTo>
                    <a:pt x="9504" y="175397"/>
                  </a:lnTo>
                  <a:lnTo>
                    <a:pt x="11331" y="191653"/>
                  </a:lnTo>
                  <a:lnTo>
                    <a:pt x="13388" y="207416"/>
                  </a:lnTo>
                  <a:lnTo>
                    <a:pt x="15316" y="223176"/>
                  </a:lnTo>
                  <a:lnTo>
                    <a:pt x="16915" y="239197"/>
                  </a:lnTo>
                  <a:lnTo>
                    <a:pt x="18310" y="255387"/>
                  </a:lnTo>
                  <a:lnTo>
                    <a:pt x="19854" y="271410"/>
                  </a:lnTo>
                  <a:lnTo>
                    <a:pt x="21740" y="287092"/>
                  </a:lnTo>
                  <a:lnTo>
                    <a:pt x="23837" y="302894"/>
                  </a:lnTo>
                  <a:lnTo>
                    <a:pt x="25791" y="319786"/>
                  </a:lnTo>
                  <a:lnTo>
                    <a:pt x="27403" y="338221"/>
                  </a:lnTo>
                  <a:lnTo>
                    <a:pt x="28638" y="357841"/>
                  </a:lnTo>
                  <a:lnTo>
                    <a:pt x="29541" y="377782"/>
                  </a:lnTo>
                  <a:lnTo>
                    <a:pt x="30183" y="397479"/>
                  </a:lnTo>
                  <a:lnTo>
                    <a:pt x="30632" y="416369"/>
                  </a:lnTo>
                  <a:lnTo>
                    <a:pt x="30990" y="435795"/>
                  </a:lnTo>
                  <a:lnTo>
                    <a:pt x="31289" y="459691"/>
                  </a:lnTo>
                  <a:lnTo>
                    <a:pt x="31585" y="4948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710609" y="5274777"/>
              <a:ext cx="267557" cy="432635"/>
            </a:xfrm>
            <a:custGeom>
              <a:avLst/>
              <a:gdLst/>
              <a:ahLst/>
              <a:cxnLst/>
              <a:rect l="0" t="0" r="0" b="0"/>
              <a:pathLst>
                <a:path w="267557" h="432635">
                  <a:moveTo>
                    <a:pt x="121971" y="0"/>
                  </a:moveTo>
                  <a:lnTo>
                    <a:pt x="116037" y="5868"/>
                  </a:lnTo>
                  <a:lnTo>
                    <a:pt x="109832" y="11432"/>
                  </a:lnTo>
                  <a:lnTo>
                    <a:pt x="102740" y="17236"/>
                  </a:lnTo>
                  <a:lnTo>
                    <a:pt x="94972" y="23489"/>
                  </a:lnTo>
                  <a:lnTo>
                    <a:pt x="86974" y="30467"/>
                  </a:lnTo>
                  <a:lnTo>
                    <a:pt x="79033" y="38258"/>
                  </a:lnTo>
                  <a:lnTo>
                    <a:pt x="71259" y="47105"/>
                  </a:lnTo>
                  <a:lnTo>
                    <a:pt x="63666" y="57481"/>
                  </a:lnTo>
                  <a:lnTo>
                    <a:pt x="56229" y="69501"/>
                  </a:lnTo>
                  <a:lnTo>
                    <a:pt x="48915" y="82979"/>
                  </a:lnTo>
                  <a:lnTo>
                    <a:pt x="41690" y="97622"/>
                  </a:lnTo>
                  <a:lnTo>
                    <a:pt x="34533" y="113142"/>
                  </a:lnTo>
                  <a:lnTo>
                    <a:pt x="27591" y="129460"/>
                  </a:lnTo>
                  <a:lnTo>
                    <a:pt x="21155" y="146699"/>
                  </a:lnTo>
                  <a:lnTo>
                    <a:pt x="15350" y="164845"/>
                  </a:lnTo>
                  <a:lnTo>
                    <a:pt x="10299" y="183606"/>
                  </a:lnTo>
                  <a:lnTo>
                    <a:pt x="6205" y="202506"/>
                  </a:lnTo>
                  <a:lnTo>
                    <a:pt x="3087" y="221253"/>
                  </a:lnTo>
                  <a:lnTo>
                    <a:pt x="976" y="239588"/>
                  </a:lnTo>
                  <a:lnTo>
                    <a:pt x="0" y="257207"/>
                  </a:lnTo>
                  <a:lnTo>
                    <a:pt x="120" y="274019"/>
                  </a:lnTo>
                  <a:lnTo>
                    <a:pt x="1166" y="290107"/>
                  </a:lnTo>
                  <a:lnTo>
                    <a:pt x="2931" y="305611"/>
                  </a:lnTo>
                  <a:lnTo>
                    <a:pt x="5230" y="320671"/>
                  </a:lnTo>
                  <a:lnTo>
                    <a:pt x="8077" y="335244"/>
                  </a:lnTo>
                  <a:lnTo>
                    <a:pt x="11666" y="349119"/>
                  </a:lnTo>
                  <a:lnTo>
                    <a:pt x="16048" y="362228"/>
                  </a:lnTo>
                  <a:lnTo>
                    <a:pt x="21296" y="374491"/>
                  </a:lnTo>
                  <a:lnTo>
                    <a:pt x="27576" y="385734"/>
                  </a:lnTo>
                  <a:lnTo>
                    <a:pt x="34877" y="395959"/>
                  </a:lnTo>
                  <a:lnTo>
                    <a:pt x="43052" y="405147"/>
                  </a:lnTo>
                  <a:lnTo>
                    <a:pt x="51910" y="413181"/>
                  </a:lnTo>
                  <a:lnTo>
                    <a:pt x="61275" y="420096"/>
                  </a:lnTo>
                  <a:lnTo>
                    <a:pt x="71003" y="425742"/>
                  </a:lnTo>
                  <a:lnTo>
                    <a:pt x="80985" y="429712"/>
                  </a:lnTo>
                  <a:lnTo>
                    <a:pt x="91144" y="431936"/>
                  </a:lnTo>
                  <a:lnTo>
                    <a:pt x="101422" y="432634"/>
                  </a:lnTo>
                  <a:lnTo>
                    <a:pt x="111782" y="432123"/>
                  </a:lnTo>
                  <a:lnTo>
                    <a:pt x="122198" y="430704"/>
                  </a:lnTo>
                  <a:lnTo>
                    <a:pt x="132651" y="428466"/>
                  </a:lnTo>
                  <a:lnTo>
                    <a:pt x="143129" y="425294"/>
                  </a:lnTo>
                  <a:lnTo>
                    <a:pt x="153619" y="421195"/>
                  </a:lnTo>
                  <a:lnTo>
                    <a:pt x="163953" y="416139"/>
                  </a:lnTo>
                  <a:lnTo>
                    <a:pt x="173818" y="409988"/>
                  </a:lnTo>
                  <a:lnTo>
                    <a:pt x="183083" y="402777"/>
                  </a:lnTo>
                  <a:lnTo>
                    <a:pt x="191779" y="394833"/>
                  </a:lnTo>
                  <a:lnTo>
                    <a:pt x="200007" y="386663"/>
                  </a:lnTo>
                  <a:lnTo>
                    <a:pt x="207876" y="378569"/>
                  </a:lnTo>
                  <a:lnTo>
                    <a:pt x="215484" y="370338"/>
                  </a:lnTo>
                  <a:lnTo>
                    <a:pt x="222907" y="361367"/>
                  </a:lnTo>
                  <a:lnTo>
                    <a:pt x="230196" y="351366"/>
                  </a:lnTo>
                  <a:lnTo>
                    <a:pt x="237228" y="340360"/>
                  </a:lnTo>
                  <a:lnTo>
                    <a:pt x="243724" y="328514"/>
                  </a:lnTo>
                  <a:lnTo>
                    <a:pt x="249569" y="316018"/>
                  </a:lnTo>
                  <a:lnTo>
                    <a:pt x="254646" y="302880"/>
                  </a:lnTo>
                  <a:lnTo>
                    <a:pt x="258758" y="288930"/>
                  </a:lnTo>
                  <a:lnTo>
                    <a:pt x="261893" y="274145"/>
                  </a:lnTo>
                  <a:lnTo>
                    <a:pt x="264185" y="258792"/>
                  </a:lnTo>
                  <a:lnTo>
                    <a:pt x="265814" y="243335"/>
                  </a:lnTo>
                  <a:lnTo>
                    <a:pt x="266946" y="228048"/>
                  </a:lnTo>
                  <a:lnTo>
                    <a:pt x="267556" y="213020"/>
                  </a:lnTo>
                  <a:lnTo>
                    <a:pt x="267441" y="198243"/>
                  </a:lnTo>
                  <a:lnTo>
                    <a:pt x="266545" y="183673"/>
                  </a:lnTo>
                  <a:lnTo>
                    <a:pt x="264791" y="169260"/>
                  </a:lnTo>
                  <a:lnTo>
                    <a:pt x="262011" y="154964"/>
                  </a:lnTo>
                  <a:lnTo>
                    <a:pt x="258207" y="140753"/>
                  </a:lnTo>
                  <a:lnTo>
                    <a:pt x="253364" y="126767"/>
                  </a:lnTo>
                  <a:lnTo>
                    <a:pt x="247364" y="113296"/>
                  </a:lnTo>
                  <a:lnTo>
                    <a:pt x="240258" y="100461"/>
                  </a:lnTo>
                  <a:lnTo>
                    <a:pt x="232386" y="88385"/>
                  </a:lnTo>
                  <a:lnTo>
                    <a:pt x="224264" y="77267"/>
                  </a:lnTo>
                  <a:lnTo>
                    <a:pt x="216208" y="67126"/>
                  </a:lnTo>
                  <a:lnTo>
                    <a:pt x="208172" y="57994"/>
                  </a:lnTo>
                  <a:lnTo>
                    <a:pt x="199864" y="49997"/>
                  </a:lnTo>
                  <a:lnTo>
                    <a:pt x="191127" y="43102"/>
                  </a:lnTo>
                  <a:lnTo>
                    <a:pt x="181832" y="37283"/>
                  </a:lnTo>
                  <a:lnTo>
                    <a:pt x="170586" y="32042"/>
                  </a:lnTo>
                  <a:lnTo>
                    <a:pt x="153042" y="26915"/>
                  </a:lnTo>
                  <a:lnTo>
                    <a:pt x="121971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274777" y="5211606"/>
              <a:ext cx="63172" cy="673825"/>
            </a:xfrm>
            <a:custGeom>
              <a:avLst/>
              <a:gdLst/>
              <a:ahLst/>
              <a:cxnLst/>
              <a:rect l="0" t="0" r="0" b="0"/>
              <a:pathLst>
                <a:path w="63172" h="673825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7"/>
                  </a:lnTo>
                  <a:lnTo>
                    <a:pt x="0" y="58634"/>
                  </a:lnTo>
                  <a:lnTo>
                    <a:pt x="0" y="75756"/>
                  </a:lnTo>
                  <a:lnTo>
                    <a:pt x="4" y="94568"/>
                  </a:lnTo>
                  <a:lnTo>
                    <a:pt x="177" y="114391"/>
                  </a:lnTo>
                  <a:lnTo>
                    <a:pt x="826" y="133996"/>
                  </a:lnTo>
                  <a:lnTo>
                    <a:pt x="2074" y="152696"/>
                  </a:lnTo>
                  <a:lnTo>
                    <a:pt x="3727" y="170503"/>
                  </a:lnTo>
                  <a:lnTo>
                    <a:pt x="5375" y="187833"/>
                  </a:lnTo>
                  <a:lnTo>
                    <a:pt x="6782" y="205005"/>
                  </a:lnTo>
                  <a:lnTo>
                    <a:pt x="8048" y="222013"/>
                  </a:lnTo>
                  <a:lnTo>
                    <a:pt x="9504" y="238608"/>
                  </a:lnTo>
                  <a:lnTo>
                    <a:pt x="11331" y="254674"/>
                  </a:lnTo>
                  <a:lnTo>
                    <a:pt x="13389" y="270398"/>
                  </a:lnTo>
                  <a:lnTo>
                    <a:pt x="15316" y="286176"/>
                  </a:lnTo>
                  <a:lnTo>
                    <a:pt x="16915" y="302233"/>
                  </a:lnTo>
                  <a:lnTo>
                    <a:pt x="18310" y="318456"/>
                  </a:lnTo>
                  <a:lnTo>
                    <a:pt x="19854" y="334508"/>
                  </a:lnTo>
                  <a:lnTo>
                    <a:pt x="21740" y="350197"/>
                  </a:lnTo>
                  <a:lnTo>
                    <a:pt x="23837" y="365496"/>
                  </a:lnTo>
                  <a:lnTo>
                    <a:pt x="25792" y="380455"/>
                  </a:lnTo>
                  <a:lnTo>
                    <a:pt x="27408" y="395148"/>
                  </a:lnTo>
                  <a:lnTo>
                    <a:pt x="28815" y="409642"/>
                  </a:lnTo>
                  <a:lnTo>
                    <a:pt x="30367" y="423993"/>
                  </a:lnTo>
                  <a:lnTo>
                    <a:pt x="32258" y="438245"/>
                  </a:lnTo>
                  <a:lnTo>
                    <a:pt x="34359" y="452428"/>
                  </a:lnTo>
                  <a:lnTo>
                    <a:pt x="36315" y="466564"/>
                  </a:lnTo>
                  <a:lnTo>
                    <a:pt x="37933" y="480668"/>
                  </a:lnTo>
                  <a:lnTo>
                    <a:pt x="39342" y="494751"/>
                  </a:lnTo>
                  <a:lnTo>
                    <a:pt x="40894" y="508818"/>
                  </a:lnTo>
                  <a:lnTo>
                    <a:pt x="42786" y="522885"/>
                  </a:lnTo>
                  <a:lnTo>
                    <a:pt x="44886" y="537281"/>
                  </a:lnTo>
                  <a:lnTo>
                    <a:pt x="46843" y="552625"/>
                  </a:lnTo>
                  <a:lnTo>
                    <a:pt x="48461" y="569162"/>
                  </a:lnTo>
                  <a:lnTo>
                    <a:pt x="49870" y="586336"/>
                  </a:lnTo>
                  <a:lnTo>
                    <a:pt x="51422" y="603025"/>
                  </a:lnTo>
                  <a:lnTo>
                    <a:pt x="53314" y="618603"/>
                  </a:lnTo>
                  <a:lnTo>
                    <a:pt x="55424" y="632529"/>
                  </a:lnTo>
                  <a:lnTo>
                    <a:pt x="57609" y="645459"/>
                  </a:lnTo>
                  <a:lnTo>
                    <a:pt x="60063" y="658520"/>
                  </a:lnTo>
                  <a:lnTo>
                    <a:pt x="63171" y="67382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076912" y="5074735"/>
              <a:ext cx="239980" cy="595732"/>
            </a:xfrm>
            <a:custGeom>
              <a:avLst/>
              <a:gdLst/>
              <a:ahLst/>
              <a:cxnLst/>
              <a:rect l="0" t="0" r="0" b="0"/>
              <a:pathLst>
                <a:path w="239980" h="595732">
                  <a:moveTo>
                    <a:pt x="239979" y="515897"/>
                  </a:moveTo>
                  <a:lnTo>
                    <a:pt x="225511" y="516031"/>
                  </a:lnTo>
                  <a:lnTo>
                    <a:pt x="213521" y="517311"/>
                  </a:lnTo>
                  <a:lnTo>
                    <a:pt x="202907" y="519904"/>
                  </a:lnTo>
                  <a:lnTo>
                    <a:pt x="193112" y="523624"/>
                  </a:lnTo>
                  <a:lnTo>
                    <a:pt x="183588" y="528257"/>
                  </a:lnTo>
                  <a:lnTo>
                    <a:pt x="174015" y="533585"/>
                  </a:lnTo>
                  <a:lnTo>
                    <a:pt x="164270" y="539260"/>
                  </a:lnTo>
                  <a:lnTo>
                    <a:pt x="154339" y="544826"/>
                  </a:lnTo>
                  <a:lnTo>
                    <a:pt x="144245" y="550048"/>
                  </a:lnTo>
                  <a:lnTo>
                    <a:pt x="134025" y="555043"/>
                  </a:lnTo>
                  <a:lnTo>
                    <a:pt x="123711" y="560163"/>
                  </a:lnTo>
                  <a:lnTo>
                    <a:pt x="113329" y="565611"/>
                  </a:lnTo>
                  <a:lnTo>
                    <a:pt x="102901" y="571425"/>
                  </a:lnTo>
                  <a:lnTo>
                    <a:pt x="92441" y="577560"/>
                  </a:lnTo>
                  <a:lnTo>
                    <a:pt x="81958" y="583932"/>
                  </a:lnTo>
                  <a:lnTo>
                    <a:pt x="71460" y="589821"/>
                  </a:lnTo>
                  <a:lnTo>
                    <a:pt x="60952" y="593945"/>
                  </a:lnTo>
                  <a:lnTo>
                    <a:pt x="50447" y="595731"/>
                  </a:lnTo>
                  <a:lnTo>
                    <a:pt x="40274" y="594789"/>
                  </a:lnTo>
                  <a:lnTo>
                    <a:pt x="31048" y="590583"/>
                  </a:lnTo>
                  <a:lnTo>
                    <a:pt x="23034" y="583159"/>
                  </a:lnTo>
                  <a:lnTo>
                    <a:pt x="16332" y="573159"/>
                  </a:lnTo>
                  <a:lnTo>
                    <a:pt x="11047" y="561490"/>
                  </a:lnTo>
                  <a:lnTo>
                    <a:pt x="7085" y="548834"/>
                  </a:lnTo>
                  <a:lnTo>
                    <a:pt x="4220" y="535445"/>
                  </a:lnTo>
                  <a:lnTo>
                    <a:pt x="2197" y="521254"/>
                  </a:lnTo>
                  <a:lnTo>
                    <a:pt x="798" y="506263"/>
                  </a:lnTo>
                  <a:lnTo>
                    <a:pt x="7" y="490416"/>
                  </a:lnTo>
                  <a:lnTo>
                    <a:pt x="0" y="473553"/>
                  </a:lnTo>
                  <a:lnTo>
                    <a:pt x="805" y="455683"/>
                  </a:lnTo>
                  <a:lnTo>
                    <a:pt x="2158" y="436951"/>
                  </a:lnTo>
                  <a:lnTo>
                    <a:pt x="3606" y="417544"/>
                  </a:lnTo>
                  <a:lnTo>
                    <a:pt x="4878" y="397647"/>
                  </a:lnTo>
                  <a:lnTo>
                    <a:pt x="6053" y="377727"/>
                  </a:lnTo>
                  <a:lnTo>
                    <a:pt x="7449" y="358506"/>
                  </a:lnTo>
                  <a:lnTo>
                    <a:pt x="9235" y="340322"/>
                  </a:lnTo>
                  <a:lnTo>
                    <a:pt x="11266" y="323162"/>
                  </a:lnTo>
                  <a:lnTo>
                    <a:pt x="13176" y="306864"/>
                  </a:lnTo>
                  <a:lnTo>
                    <a:pt x="14758" y="291230"/>
                  </a:lnTo>
                  <a:lnTo>
                    <a:pt x="15972" y="276085"/>
                  </a:lnTo>
                  <a:lnTo>
                    <a:pt x="16863" y="261286"/>
                  </a:lnTo>
                  <a:lnTo>
                    <a:pt x="17496" y="246727"/>
                  </a:lnTo>
                  <a:lnTo>
                    <a:pt x="17938" y="232165"/>
                  </a:lnTo>
                  <a:lnTo>
                    <a:pt x="18243" y="217243"/>
                  </a:lnTo>
                  <a:lnTo>
                    <a:pt x="18455" y="201798"/>
                  </a:lnTo>
                  <a:lnTo>
                    <a:pt x="18769" y="186001"/>
                  </a:lnTo>
                  <a:lnTo>
                    <a:pt x="19512" y="170244"/>
                  </a:lnTo>
                  <a:lnTo>
                    <a:pt x="20820" y="154755"/>
                  </a:lnTo>
                  <a:lnTo>
                    <a:pt x="22343" y="139593"/>
                  </a:lnTo>
                  <a:lnTo>
                    <a:pt x="23372" y="124726"/>
                  </a:lnTo>
                  <a:lnTo>
                    <a:pt x="23545" y="110091"/>
                  </a:lnTo>
                  <a:lnTo>
                    <a:pt x="22998" y="95465"/>
                  </a:lnTo>
                  <a:lnTo>
                    <a:pt x="22167" y="80493"/>
                  </a:lnTo>
                  <a:lnTo>
                    <a:pt x="21348" y="65029"/>
                  </a:lnTo>
                  <a:lnTo>
                    <a:pt x="20662" y="49840"/>
                  </a:lnTo>
                  <a:lnTo>
                    <a:pt x="20061" y="35009"/>
                  </a:lnTo>
                  <a:lnTo>
                    <a:pt x="19497" y="19233"/>
                  </a:lnTo>
                  <a:lnTo>
                    <a:pt x="1888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129524" y="5329141"/>
              <a:ext cx="541729" cy="508812"/>
            </a:xfrm>
            <a:custGeom>
              <a:avLst/>
              <a:gdLst/>
              <a:ahLst/>
              <a:cxnLst/>
              <a:rect l="0" t="0" r="0" b="0"/>
              <a:pathLst>
                <a:path w="541729" h="508812">
                  <a:moveTo>
                    <a:pt x="186745" y="461532"/>
                  </a:moveTo>
                  <a:lnTo>
                    <a:pt x="186812" y="449730"/>
                  </a:lnTo>
                  <a:lnTo>
                    <a:pt x="187452" y="437961"/>
                  </a:lnTo>
                  <a:lnTo>
                    <a:pt x="188749" y="425075"/>
                  </a:lnTo>
                  <a:lnTo>
                    <a:pt x="190608" y="411400"/>
                  </a:lnTo>
                  <a:lnTo>
                    <a:pt x="192925" y="397720"/>
                  </a:lnTo>
                  <a:lnTo>
                    <a:pt x="195587" y="384500"/>
                  </a:lnTo>
                  <a:lnTo>
                    <a:pt x="198338" y="371702"/>
                  </a:lnTo>
                  <a:lnTo>
                    <a:pt x="200796" y="358974"/>
                  </a:lnTo>
                  <a:lnTo>
                    <a:pt x="202783" y="346082"/>
                  </a:lnTo>
                  <a:lnTo>
                    <a:pt x="204454" y="332950"/>
                  </a:lnTo>
                  <a:lnTo>
                    <a:pt x="206191" y="319589"/>
                  </a:lnTo>
                  <a:lnTo>
                    <a:pt x="208213" y="306037"/>
                  </a:lnTo>
                  <a:lnTo>
                    <a:pt x="210574" y="292341"/>
                  </a:lnTo>
                  <a:lnTo>
                    <a:pt x="213237" y="278540"/>
                  </a:lnTo>
                  <a:lnTo>
                    <a:pt x="216143" y="264659"/>
                  </a:lnTo>
                  <a:lnTo>
                    <a:pt x="219231" y="250559"/>
                  </a:lnTo>
                  <a:lnTo>
                    <a:pt x="222450" y="235947"/>
                  </a:lnTo>
                  <a:lnTo>
                    <a:pt x="225760" y="220710"/>
                  </a:lnTo>
                  <a:lnTo>
                    <a:pt x="229135" y="205053"/>
                  </a:lnTo>
                  <a:lnTo>
                    <a:pt x="232554" y="189389"/>
                  </a:lnTo>
                  <a:lnTo>
                    <a:pt x="236002" y="173964"/>
                  </a:lnTo>
                  <a:lnTo>
                    <a:pt x="239470" y="158843"/>
                  </a:lnTo>
                  <a:lnTo>
                    <a:pt x="242953" y="144004"/>
                  </a:lnTo>
                  <a:lnTo>
                    <a:pt x="246443" y="129397"/>
                  </a:lnTo>
                  <a:lnTo>
                    <a:pt x="249941" y="115130"/>
                  </a:lnTo>
                  <a:lnTo>
                    <a:pt x="253442" y="101463"/>
                  </a:lnTo>
                  <a:lnTo>
                    <a:pt x="256946" y="88484"/>
                  </a:lnTo>
                  <a:lnTo>
                    <a:pt x="260452" y="75970"/>
                  </a:lnTo>
                  <a:lnTo>
                    <a:pt x="263959" y="63493"/>
                  </a:lnTo>
                  <a:lnTo>
                    <a:pt x="267471" y="50808"/>
                  </a:lnTo>
                  <a:lnTo>
                    <a:pt x="271153" y="38169"/>
                  </a:lnTo>
                  <a:lnTo>
                    <a:pt x="275310" y="26210"/>
                  </a:lnTo>
                  <a:lnTo>
                    <a:pt x="280072" y="15266"/>
                  </a:lnTo>
                  <a:lnTo>
                    <a:pt x="285407" y="6309"/>
                  </a:lnTo>
                  <a:lnTo>
                    <a:pt x="291212" y="1025"/>
                  </a:lnTo>
                  <a:lnTo>
                    <a:pt x="297373" y="0"/>
                  </a:lnTo>
                  <a:lnTo>
                    <a:pt x="303628" y="2706"/>
                  </a:lnTo>
                  <a:lnTo>
                    <a:pt x="309594" y="8093"/>
                  </a:lnTo>
                  <a:lnTo>
                    <a:pt x="315093" y="15273"/>
                  </a:lnTo>
                  <a:lnTo>
                    <a:pt x="320446" y="23950"/>
                  </a:lnTo>
                  <a:lnTo>
                    <a:pt x="326339" y="34332"/>
                  </a:lnTo>
                  <a:lnTo>
                    <a:pt x="333115" y="46408"/>
                  </a:lnTo>
                  <a:lnTo>
                    <a:pt x="340465" y="59613"/>
                  </a:lnTo>
                  <a:lnTo>
                    <a:pt x="347638" y="73023"/>
                  </a:lnTo>
                  <a:lnTo>
                    <a:pt x="354204" y="86086"/>
                  </a:lnTo>
                  <a:lnTo>
                    <a:pt x="360068" y="98790"/>
                  </a:lnTo>
                  <a:lnTo>
                    <a:pt x="365308" y="111461"/>
                  </a:lnTo>
                  <a:lnTo>
                    <a:pt x="370055" y="124318"/>
                  </a:lnTo>
                  <a:lnTo>
                    <a:pt x="374598" y="137428"/>
                  </a:lnTo>
                  <a:lnTo>
                    <a:pt x="379349" y="150776"/>
                  </a:lnTo>
                  <a:lnTo>
                    <a:pt x="384513" y="164319"/>
                  </a:lnTo>
                  <a:lnTo>
                    <a:pt x="389950" y="178009"/>
                  </a:lnTo>
                  <a:lnTo>
                    <a:pt x="395293" y="191807"/>
                  </a:lnTo>
                  <a:lnTo>
                    <a:pt x="400335" y="205680"/>
                  </a:lnTo>
                  <a:lnTo>
                    <a:pt x="405194" y="219607"/>
                  </a:lnTo>
                  <a:lnTo>
                    <a:pt x="410216" y="233569"/>
                  </a:lnTo>
                  <a:lnTo>
                    <a:pt x="415590" y="247556"/>
                  </a:lnTo>
                  <a:lnTo>
                    <a:pt x="421182" y="261560"/>
                  </a:lnTo>
                  <a:lnTo>
                    <a:pt x="426636" y="275575"/>
                  </a:lnTo>
                  <a:lnTo>
                    <a:pt x="431755" y="289593"/>
                  </a:lnTo>
                  <a:lnTo>
                    <a:pt x="436667" y="303448"/>
                  </a:lnTo>
                  <a:lnTo>
                    <a:pt x="441726" y="316831"/>
                  </a:lnTo>
                  <a:lnTo>
                    <a:pt x="447124" y="329612"/>
                  </a:lnTo>
                  <a:lnTo>
                    <a:pt x="452733" y="341820"/>
                  </a:lnTo>
                  <a:lnTo>
                    <a:pt x="458199" y="353560"/>
                  </a:lnTo>
                  <a:lnTo>
                    <a:pt x="463321" y="364941"/>
                  </a:lnTo>
                  <a:lnTo>
                    <a:pt x="468065" y="376059"/>
                  </a:lnTo>
                  <a:lnTo>
                    <a:pt x="472479" y="386992"/>
                  </a:lnTo>
                  <a:lnTo>
                    <a:pt x="476635" y="397800"/>
                  </a:lnTo>
                  <a:lnTo>
                    <a:pt x="480766" y="408688"/>
                  </a:lnTo>
                  <a:lnTo>
                    <a:pt x="485232" y="419990"/>
                  </a:lnTo>
                  <a:lnTo>
                    <a:pt x="490206" y="431851"/>
                  </a:lnTo>
                  <a:lnTo>
                    <a:pt x="495684" y="444089"/>
                  </a:lnTo>
                  <a:lnTo>
                    <a:pt x="501586" y="456303"/>
                  </a:lnTo>
                  <a:lnTo>
                    <a:pt x="507816" y="468255"/>
                  </a:lnTo>
                  <a:lnTo>
                    <a:pt x="514288" y="479720"/>
                  </a:lnTo>
                  <a:lnTo>
                    <a:pt x="520931" y="490420"/>
                  </a:lnTo>
                  <a:lnTo>
                    <a:pt x="527685" y="500225"/>
                  </a:lnTo>
                  <a:lnTo>
                    <a:pt x="534166" y="507256"/>
                  </a:lnTo>
                  <a:lnTo>
                    <a:pt x="539243" y="508811"/>
                  </a:lnTo>
                  <a:lnTo>
                    <a:pt x="541728" y="505574"/>
                  </a:lnTo>
                  <a:lnTo>
                    <a:pt x="541284" y="499626"/>
                  </a:lnTo>
                  <a:lnTo>
                    <a:pt x="538202" y="492482"/>
                  </a:lnTo>
                  <a:lnTo>
                    <a:pt x="532999" y="484771"/>
                  </a:lnTo>
                  <a:lnTo>
                    <a:pt x="526201" y="476537"/>
                  </a:lnTo>
                  <a:lnTo>
                    <a:pt x="518252" y="467780"/>
                  </a:lnTo>
                  <a:lnTo>
                    <a:pt x="509657" y="458727"/>
                  </a:lnTo>
                  <a:lnTo>
                    <a:pt x="500972" y="449779"/>
                  </a:lnTo>
                  <a:lnTo>
                    <a:pt x="492491" y="441156"/>
                  </a:lnTo>
                  <a:lnTo>
                    <a:pt x="483813" y="432904"/>
                  </a:lnTo>
                  <a:lnTo>
                    <a:pt x="474001" y="424980"/>
                  </a:lnTo>
                  <a:lnTo>
                    <a:pt x="462614" y="417317"/>
                  </a:lnTo>
                  <a:lnTo>
                    <a:pt x="449690" y="409848"/>
                  </a:lnTo>
                  <a:lnTo>
                    <a:pt x="435486" y="402520"/>
                  </a:lnTo>
                  <a:lnTo>
                    <a:pt x="420306" y="395289"/>
                  </a:lnTo>
                  <a:lnTo>
                    <a:pt x="404740" y="388127"/>
                  </a:lnTo>
                  <a:lnTo>
                    <a:pt x="389611" y="381011"/>
                  </a:lnTo>
                  <a:lnTo>
                    <a:pt x="375334" y="373931"/>
                  </a:lnTo>
                  <a:lnTo>
                    <a:pt x="361954" y="367041"/>
                  </a:lnTo>
                  <a:lnTo>
                    <a:pt x="349348" y="360641"/>
                  </a:lnTo>
                  <a:lnTo>
                    <a:pt x="337346" y="354857"/>
                  </a:lnTo>
                  <a:lnTo>
                    <a:pt x="325792" y="349650"/>
                  </a:lnTo>
                  <a:lnTo>
                    <a:pt x="314559" y="344918"/>
                  </a:lnTo>
                  <a:lnTo>
                    <a:pt x="303550" y="340549"/>
                  </a:lnTo>
                  <a:lnTo>
                    <a:pt x="292696" y="336445"/>
                  </a:lnTo>
                  <a:lnTo>
                    <a:pt x="281948" y="332528"/>
                  </a:lnTo>
                  <a:lnTo>
                    <a:pt x="271258" y="328741"/>
                  </a:lnTo>
                  <a:lnTo>
                    <a:pt x="260112" y="325044"/>
                  </a:lnTo>
                  <a:lnTo>
                    <a:pt x="247572" y="321408"/>
                  </a:lnTo>
                  <a:lnTo>
                    <a:pt x="233253" y="317814"/>
                  </a:lnTo>
                  <a:lnTo>
                    <a:pt x="217737" y="314248"/>
                  </a:lnTo>
                  <a:lnTo>
                    <a:pt x="202244" y="310701"/>
                  </a:lnTo>
                  <a:lnTo>
                    <a:pt x="187494" y="307166"/>
                  </a:lnTo>
                  <a:lnTo>
                    <a:pt x="173678" y="303639"/>
                  </a:lnTo>
                  <a:lnTo>
                    <a:pt x="160720" y="300118"/>
                  </a:lnTo>
                  <a:lnTo>
                    <a:pt x="148444" y="296605"/>
                  </a:lnTo>
                  <a:lnTo>
                    <a:pt x="136353" y="293263"/>
                  </a:lnTo>
                  <a:lnTo>
                    <a:pt x="123688" y="290399"/>
                  </a:lnTo>
                  <a:lnTo>
                    <a:pt x="110083" y="288141"/>
                  </a:lnTo>
                  <a:lnTo>
                    <a:pt x="95686" y="286455"/>
                  </a:lnTo>
                  <a:lnTo>
                    <a:pt x="80949" y="285241"/>
                  </a:lnTo>
                  <a:lnTo>
                    <a:pt x="66189" y="284378"/>
                  </a:lnTo>
                  <a:lnTo>
                    <a:pt x="51703" y="283441"/>
                  </a:lnTo>
                  <a:lnTo>
                    <a:pt x="37831" y="281739"/>
                  </a:lnTo>
                  <a:lnTo>
                    <a:pt x="24713" y="278957"/>
                  </a:lnTo>
                  <a:lnTo>
                    <a:pt x="13116" y="275094"/>
                  </a:lnTo>
                  <a:lnTo>
                    <a:pt x="4657" y="269472"/>
                  </a:lnTo>
                  <a:lnTo>
                    <a:pt x="314" y="262223"/>
                  </a:lnTo>
                  <a:lnTo>
                    <a:pt x="0" y="255316"/>
                  </a:lnTo>
                  <a:lnTo>
                    <a:pt x="2919" y="249287"/>
                  </a:lnTo>
                  <a:lnTo>
                    <a:pt x="8373" y="243858"/>
                  </a:lnTo>
                  <a:lnTo>
                    <a:pt x="15970" y="238514"/>
                  </a:lnTo>
                  <a:lnTo>
                    <a:pt x="25327" y="232957"/>
                  </a:lnTo>
                  <a:lnTo>
                    <a:pt x="36046" y="227258"/>
                  </a:lnTo>
                  <a:lnTo>
                    <a:pt x="47772" y="221742"/>
                  </a:lnTo>
                  <a:lnTo>
                    <a:pt x="60215" y="216590"/>
                  </a:lnTo>
                  <a:lnTo>
                    <a:pt x="72995" y="211827"/>
                  </a:lnTo>
                  <a:lnTo>
                    <a:pt x="85649" y="207403"/>
                  </a:lnTo>
                  <a:lnTo>
                    <a:pt x="97938" y="203244"/>
                  </a:lnTo>
                  <a:lnTo>
                    <a:pt x="109817" y="199282"/>
                  </a:lnTo>
                  <a:lnTo>
                    <a:pt x="121334" y="195461"/>
                  </a:lnTo>
                  <a:lnTo>
                    <a:pt x="132576" y="191735"/>
                  </a:lnTo>
                  <a:lnTo>
                    <a:pt x="143941" y="187909"/>
                  </a:lnTo>
                  <a:lnTo>
                    <a:pt x="156103" y="183654"/>
                  </a:lnTo>
                  <a:lnTo>
                    <a:pt x="169360" y="178830"/>
                  </a:lnTo>
                  <a:lnTo>
                    <a:pt x="183350" y="173625"/>
                  </a:lnTo>
                  <a:lnTo>
                    <a:pt x="197281" y="168437"/>
                  </a:lnTo>
                  <a:lnTo>
                    <a:pt x="210686" y="163505"/>
                  </a:lnTo>
                  <a:lnTo>
                    <a:pt x="223447" y="158890"/>
                  </a:lnTo>
                  <a:lnTo>
                    <a:pt x="235624" y="154564"/>
                  </a:lnTo>
                  <a:lnTo>
                    <a:pt x="247330" y="150470"/>
                  </a:lnTo>
                  <a:lnTo>
                    <a:pt x="258683" y="146552"/>
                  </a:lnTo>
                  <a:lnTo>
                    <a:pt x="269780" y="142760"/>
                  </a:lnTo>
                  <a:lnTo>
                    <a:pt x="280706" y="139058"/>
                  </a:lnTo>
                  <a:lnTo>
                    <a:pt x="291844" y="135417"/>
                  </a:lnTo>
                  <a:lnTo>
                    <a:pt x="303847" y="131819"/>
                  </a:lnTo>
                  <a:lnTo>
                    <a:pt x="316993" y="128251"/>
                  </a:lnTo>
                  <a:lnTo>
                    <a:pt x="330907" y="124701"/>
                  </a:lnTo>
                  <a:lnTo>
                    <a:pt x="344786" y="121165"/>
                  </a:lnTo>
                  <a:lnTo>
                    <a:pt x="358165" y="117637"/>
                  </a:lnTo>
                  <a:lnTo>
                    <a:pt x="371249" y="114116"/>
                  </a:lnTo>
                  <a:lnTo>
                    <a:pt x="384706" y="110598"/>
                  </a:lnTo>
                  <a:lnTo>
                    <a:pt x="398904" y="107083"/>
                  </a:lnTo>
                  <a:lnTo>
                    <a:pt x="413727" y="103570"/>
                  </a:lnTo>
                  <a:lnTo>
                    <a:pt x="428764" y="100059"/>
                  </a:lnTo>
                  <a:lnTo>
                    <a:pt x="443737" y="96547"/>
                  </a:lnTo>
                  <a:lnTo>
                    <a:pt x="458538" y="93038"/>
                  </a:lnTo>
                  <a:lnTo>
                    <a:pt x="473156" y="89527"/>
                  </a:lnTo>
                  <a:lnTo>
                    <a:pt x="487593" y="86035"/>
                  </a:lnTo>
                  <a:lnTo>
                    <a:pt x="501072" y="83241"/>
                  </a:lnTo>
                  <a:lnTo>
                    <a:pt x="512305" y="83225"/>
                  </a:lnTo>
                  <a:lnTo>
                    <a:pt x="520163" y="86734"/>
                  </a:lnTo>
                  <a:lnTo>
                    <a:pt x="523590" y="92009"/>
                  </a:lnTo>
                  <a:lnTo>
                    <a:pt x="523056" y="98069"/>
                  </a:lnTo>
                  <a:lnTo>
                    <a:pt x="519658" y="104523"/>
                  </a:lnTo>
                  <a:lnTo>
                    <a:pt x="514552" y="111196"/>
                  </a:lnTo>
                  <a:lnTo>
                    <a:pt x="508525" y="117998"/>
                  </a:lnTo>
                  <a:lnTo>
                    <a:pt x="502019" y="124879"/>
                  </a:lnTo>
                  <a:lnTo>
                    <a:pt x="495267" y="131808"/>
                  </a:lnTo>
                  <a:lnTo>
                    <a:pt x="488385" y="138769"/>
                  </a:lnTo>
                  <a:lnTo>
                    <a:pt x="481268" y="145751"/>
                  </a:lnTo>
                  <a:lnTo>
                    <a:pt x="473642" y="152745"/>
                  </a:lnTo>
                  <a:lnTo>
                    <a:pt x="465393" y="159747"/>
                  </a:lnTo>
                  <a:lnTo>
                    <a:pt x="456562" y="166756"/>
                  </a:lnTo>
                  <a:lnTo>
                    <a:pt x="447254" y="173768"/>
                  </a:lnTo>
                  <a:lnTo>
                    <a:pt x="437588" y="180787"/>
                  </a:lnTo>
                  <a:lnTo>
                    <a:pt x="427826" y="187975"/>
                  </a:lnTo>
                  <a:lnTo>
                    <a:pt x="418353" y="195640"/>
                  </a:lnTo>
                  <a:lnTo>
                    <a:pt x="409350" y="203907"/>
                  </a:lnTo>
                  <a:lnTo>
                    <a:pt x="400660" y="212578"/>
                  </a:lnTo>
                  <a:lnTo>
                    <a:pt x="391906" y="221244"/>
                  </a:lnTo>
                  <a:lnTo>
                    <a:pt x="382865" y="229675"/>
                  </a:lnTo>
                  <a:lnTo>
                    <a:pt x="373486" y="238131"/>
                  </a:lnTo>
                  <a:lnTo>
                    <a:pt x="363803" y="247255"/>
                  </a:lnTo>
                  <a:lnTo>
                    <a:pt x="353878" y="257354"/>
                  </a:lnTo>
                  <a:lnTo>
                    <a:pt x="343772" y="268256"/>
                  </a:lnTo>
                  <a:lnTo>
                    <a:pt x="333534" y="279499"/>
                  </a:lnTo>
                  <a:lnTo>
                    <a:pt x="323205" y="290768"/>
                  </a:lnTo>
                  <a:lnTo>
                    <a:pt x="312811" y="301928"/>
                  </a:lnTo>
                  <a:lnTo>
                    <a:pt x="302373" y="312947"/>
                  </a:lnTo>
                  <a:lnTo>
                    <a:pt x="291906" y="323841"/>
                  </a:lnTo>
                  <a:lnTo>
                    <a:pt x="281418" y="334801"/>
                  </a:lnTo>
                  <a:lnTo>
                    <a:pt x="270918" y="346159"/>
                  </a:lnTo>
                  <a:lnTo>
                    <a:pt x="260412" y="358056"/>
                  </a:lnTo>
                  <a:lnTo>
                    <a:pt x="250069" y="370149"/>
                  </a:lnTo>
                  <a:lnTo>
                    <a:pt x="240197" y="381735"/>
                  </a:lnTo>
                  <a:lnTo>
                    <a:pt x="230931" y="392453"/>
                  </a:lnTo>
                  <a:lnTo>
                    <a:pt x="222348" y="402364"/>
                  </a:lnTo>
                  <a:lnTo>
                    <a:pt x="213601" y="412962"/>
                  </a:lnTo>
                  <a:lnTo>
                    <a:pt x="202807" y="427413"/>
                  </a:lnTo>
                  <a:lnTo>
                    <a:pt x="186745" y="45100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2015-05-11T17:41:47Z</dcterms:created>
  <dcterms:modified xsi:type="dcterms:W3CDTF">2015-05-11T17:42:11Z</dcterms:modified>
</cp:coreProperties>
</file>